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c4494356ff45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a46f16ab0b4405"/>
  </p:sldMasterIdLst>
  <p:sldIdLst>
    <p:sldId xmlns:r="http://schemas.openxmlformats.org/officeDocument/2006/relationships" id="256" r:id="R52baa2642ab84e74"/>
    <p:sldId xmlns:r="http://schemas.openxmlformats.org/officeDocument/2006/relationships" id="257" r:id="Rd78bda54d1624a68"/>
    <p:sldId xmlns:r="http://schemas.openxmlformats.org/officeDocument/2006/relationships" id="258" r:id="R77410e36212d44dc"/>
    <p:sldId xmlns:r="http://schemas.openxmlformats.org/officeDocument/2006/relationships" id="259" r:id="R0b227f9808484c54"/>
    <p:sldId xmlns:r="http://schemas.openxmlformats.org/officeDocument/2006/relationships" id="260" r:id="R76c1279cd8294e77"/>
    <p:sldId xmlns:r="http://schemas.openxmlformats.org/officeDocument/2006/relationships" id="261" r:id="R6eec0d8bb1b24f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a46f16ab0b4405" /><Relationship Type="http://schemas.openxmlformats.org/officeDocument/2006/relationships/slide" Target="/ppt/slides/slide1.xml" Id="R52baa2642ab84e74" /><Relationship Type="http://schemas.openxmlformats.org/officeDocument/2006/relationships/slide" Target="/ppt/slides/slide2.xml" Id="Rd78bda54d1624a68" /><Relationship Type="http://schemas.openxmlformats.org/officeDocument/2006/relationships/slide" Target="/ppt/slides/slide3.xml" Id="R77410e36212d44dc" /><Relationship Type="http://schemas.openxmlformats.org/officeDocument/2006/relationships/slide" Target="/ppt/slides/slide4.xml" Id="R0b227f9808484c54" /><Relationship Type="http://schemas.openxmlformats.org/officeDocument/2006/relationships/slide" Target="/ppt/slides/slide5.xml" Id="R76c1279cd8294e77" /><Relationship Type="http://schemas.openxmlformats.org/officeDocument/2006/relationships/slide" Target="/ppt/slides/slide6.xml" Id="R6eec0d8bb1b24f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5f754e02bb4c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c9d70ee4c4118" /><Relationship Type="http://schemas.openxmlformats.org/officeDocument/2006/relationships/theme" Target="/ppt/slideMasters/theme/theme1.xml" Id="R175caccb2e3847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2c9d70ee4c41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9f3d6ade648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8f3d6929549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47a55655346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84e8fa1384e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344d1c92045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60f3ff28448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SAFE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66 274 549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9 437 947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13 984 071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173 575 781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180 931 583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Juels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safe@safe.no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www.safe.no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964 812 578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</a:t>
            </a:r>
          </a:p>
        </p:txBody>
      </p:sp>
    </p:spTree>
  </p:cSld>
  <p:clrMapOvr>
    <a:masterClrMapping xmlns:a="http://schemas.openxmlformats.org/drawingml/2006/main"/>
  </p:clrMapOvr>
</p:sld>
</file>