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a5d9bfb2194b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684d0428b24b7b"/>
  </p:sldMasterIdLst>
  <p:sldIdLst>
    <p:sldId xmlns:r="http://schemas.openxmlformats.org/officeDocument/2006/relationships" id="256" r:id="Rd3f52daa19114b67"/>
    <p:sldId xmlns:r="http://schemas.openxmlformats.org/officeDocument/2006/relationships" id="257" r:id="R8dcf61241e074f61"/>
    <p:sldId xmlns:r="http://schemas.openxmlformats.org/officeDocument/2006/relationships" id="258" r:id="R52863377b87b418c"/>
    <p:sldId xmlns:r="http://schemas.openxmlformats.org/officeDocument/2006/relationships" id="259" r:id="Re3593d8d7f4943f8"/>
    <p:sldId xmlns:r="http://schemas.openxmlformats.org/officeDocument/2006/relationships" id="260" r:id="R8164da3730a24e41"/>
    <p:sldId xmlns:r="http://schemas.openxmlformats.org/officeDocument/2006/relationships" id="261" r:id="R1eaf40c559e241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684d0428b24b7b" /><Relationship Type="http://schemas.openxmlformats.org/officeDocument/2006/relationships/slide" Target="/ppt/slides/slide1.xml" Id="Rd3f52daa19114b67" /><Relationship Type="http://schemas.openxmlformats.org/officeDocument/2006/relationships/slide" Target="/ppt/slides/slide2.xml" Id="R8dcf61241e074f61" /><Relationship Type="http://schemas.openxmlformats.org/officeDocument/2006/relationships/slide" Target="/ppt/slides/slide3.xml" Id="R52863377b87b418c" /><Relationship Type="http://schemas.openxmlformats.org/officeDocument/2006/relationships/slide" Target="/ppt/slides/slide4.xml" Id="Re3593d8d7f4943f8" /><Relationship Type="http://schemas.openxmlformats.org/officeDocument/2006/relationships/slide" Target="/ppt/slides/slide5.xml" Id="R8164da3730a24e41" /><Relationship Type="http://schemas.openxmlformats.org/officeDocument/2006/relationships/slide" Target="/ppt/slides/slide6.xml" Id="R1eaf40c559e241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bcb855e064404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0942ef4438494b" /><Relationship Type="http://schemas.openxmlformats.org/officeDocument/2006/relationships/theme" Target="/ppt/slideMasters/theme/theme1.xml" Id="R6db650b8b6f842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0942ef443849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6553165a3744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821f64266f4f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02ec558e249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0b99811850421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e49336a0634b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d22f60f86547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STOREBRAND VEKST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STOREBRAND VEKST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STOREBRAND VEKST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STOREBRAND VEKST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STOREBRAND VEKST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STOREBRAND VEKST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−8 892 147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86 327 336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649 404 648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650 362 732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STOREBRAND VEKST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Storebrand Asset Management AS, Professor Kohts vei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31 50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v1c@storebrand.no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www.storebrand.no/fond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964 847 878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STOREBRAND VEKST</a:t>
            </a:r>
          </a:p>
        </p:txBody>
      </p:sp>
    </p:spTree>
  </p:cSld>
  <p:clrMapOvr>
    <a:masterClrMapping xmlns:a="http://schemas.openxmlformats.org/drawingml/2006/main"/>
  </p:clrMapOvr>
</p:sld>
</file>