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2daf8ed3f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301ae724247a6"/>
  </p:sldMasterIdLst>
  <p:sldIdLst>
    <p:sldId xmlns:r="http://schemas.openxmlformats.org/officeDocument/2006/relationships" id="256" r:id="R6e2695b79e004c0d"/>
    <p:sldId xmlns:r="http://schemas.openxmlformats.org/officeDocument/2006/relationships" id="257" r:id="R8527bdcc520e454a"/>
    <p:sldId xmlns:r="http://schemas.openxmlformats.org/officeDocument/2006/relationships" id="258" r:id="Rbb06386531d24a4e"/>
    <p:sldId xmlns:r="http://schemas.openxmlformats.org/officeDocument/2006/relationships" id="259" r:id="R58dd673724ed472e"/>
    <p:sldId xmlns:r="http://schemas.openxmlformats.org/officeDocument/2006/relationships" id="260" r:id="R057330fc0efc49f1"/>
    <p:sldId xmlns:r="http://schemas.openxmlformats.org/officeDocument/2006/relationships" id="261" r:id="R22e77e4468cb431a"/>
    <p:sldId xmlns:r="http://schemas.openxmlformats.org/officeDocument/2006/relationships" id="262" r:id="R52a9aedce965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301ae724247a6" /><Relationship Type="http://schemas.openxmlformats.org/officeDocument/2006/relationships/slide" Target="/ppt/slides/slide1.xml" Id="R6e2695b79e004c0d" /><Relationship Type="http://schemas.openxmlformats.org/officeDocument/2006/relationships/slide" Target="/ppt/slides/slide2.xml" Id="R8527bdcc520e454a" /><Relationship Type="http://schemas.openxmlformats.org/officeDocument/2006/relationships/slide" Target="/ppt/slides/slide3.xml" Id="Rbb06386531d24a4e" /><Relationship Type="http://schemas.openxmlformats.org/officeDocument/2006/relationships/slide" Target="/ppt/slides/slide4.xml" Id="R58dd673724ed472e" /><Relationship Type="http://schemas.openxmlformats.org/officeDocument/2006/relationships/slide" Target="/ppt/slides/slide5.xml" Id="R057330fc0efc49f1" /><Relationship Type="http://schemas.openxmlformats.org/officeDocument/2006/relationships/slide" Target="/ppt/slides/slide6.xml" Id="R22e77e4468cb431a" /><Relationship Type="http://schemas.openxmlformats.org/officeDocument/2006/relationships/slide" Target="/ppt/slides/slide7.xml" Id="R52a9aedce965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a8e60185e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244c61dc14ca1" /><Relationship Type="http://schemas.openxmlformats.org/officeDocument/2006/relationships/theme" Target="/ppt/slideMasters/theme/theme1.xml" Id="R683b556dffdb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244c61dc1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1d717a36b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7db78577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a66f114f5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ea54c11b444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02710206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9d84b83ba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40a0256c2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22 039 012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22 039 012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CAMILLA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CATHRINE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LARS MATHIAS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LINN ELISABETH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STEIN HARALD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BENTE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Arnesen, Absalon Beyers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964 928 045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