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a5521c2a4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fa3d330a9478f"/>
  </p:sldMasterIdLst>
  <p:sldIdLst>
    <p:sldId xmlns:r="http://schemas.openxmlformats.org/officeDocument/2006/relationships" id="256" r:id="R9d907dd7f48c4cb7"/>
    <p:sldId xmlns:r="http://schemas.openxmlformats.org/officeDocument/2006/relationships" id="257" r:id="R2412439a13914c7e"/>
    <p:sldId xmlns:r="http://schemas.openxmlformats.org/officeDocument/2006/relationships" id="258" r:id="Racfdb604f4c24aff"/>
    <p:sldId xmlns:r="http://schemas.openxmlformats.org/officeDocument/2006/relationships" id="259" r:id="Rc8347a228f354454"/>
    <p:sldId xmlns:r="http://schemas.openxmlformats.org/officeDocument/2006/relationships" id="260" r:id="Re57b5fa44a26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fa3d330a9478f" /><Relationship Type="http://schemas.openxmlformats.org/officeDocument/2006/relationships/slide" Target="/ppt/slides/slide1.xml" Id="R9d907dd7f48c4cb7" /><Relationship Type="http://schemas.openxmlformats.org/officeDocument/2006/relationships/slide" Target="/ppt/slides/slide2.xml" Id="R2412439a13914c7e" /><Relationship Type="http://schemas.openxmlformats.org/officeDocument/2006/relationships/slide" Target="/ppt/slides/slide3.xml" Id="Racfdb604f4c24aff" /><Relationship Type="http://schemas.openxmlformats.org/officeDocument/2006/relationships/slide" Target="/ppt/slides/slide4.xml" Id="Rc8347a228f354454" /><Relationship Type="http://schemas.openxmlformats.org/officeDocument/2006/relationships/slide" Target="/ppt/slides/slide5.xml" Id="Re57b5fa44a26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8ef258946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58ac6cf540e7" /><Relationship Type="http://schemas.openxmlformats.org/officeDocument/2006/relationships/theme" Target="/ppt/slideMasters/theme/theme1.xml" Id="R4707ed796806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158ac6cf5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de7bc412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52228dae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f4ba61e8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29d92dfe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30dce681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