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cf9f5b8c394b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15cbd8cb8a4423"/>
  </p:sldMasterIdLst>
  <p:sldIdLst>
    <p:sldId xmlns:r="http://schemas.openxmlformats.org/officeDocument/2006/relationships" id="256" r:id="R7c3061e49f8a42e5"/>
    <p:sldId xmlns:r="http://schemas.openxmlformats.org/officeDocument/2006/relationships" id="257" r:id="Rea6b620b3afd457e"/>
    <p:sldId xmlns:r="http://schemas.openxmlformats.org/officeDocument/2006/relationships" id="258" r:id="R67d46fe23efe4fb0"/>
    <p:sldId xmlns:r="http://schemas.openxmlformats.org/officeDocument/2006/relationships" id="259" r:id="Rea876e6417014f6b"/>
    <p:sldId xmlns:r="http://schemas.openxmlformats.org/officeDocument/2006/relationships" id="260" r:id="R3d417639bd2745b3"/>
    <p:sldId xmlns:r="http://schemas.openxmlformats.org/officeDocument/2006/relationships" id="261" r:id="R43f4cd918e1a43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5cbd8cb8a4423" /><Relationship Type="http://schemas.openxmlformats.org/officeDocument/2006/relationships/slide" Target="/ppt/slides/slide1.xml" Id="R7c3061e49f8a42e5" /><Relationship Type="http://schemas.openxmlformats.org/officeDocument/2006/relationships/slide" Target="/ppt/slides/slide2.xml" Id="Rea6b620b3afd457e" /><Relationship Type="http://schemas.openxmlformats.org/officeDocument/2006/relationships/slide" Target="/ppt/slides/slide3.xml" Id="R67d46fe23efe4fb0" /><Relationship Type="http://schemas.openxmlformats.org/officeDocument/2006/relationships/slide" Target="/ppt/slides/slide4.xml" Id="Rea876e6417014f6b" /><Relationship Type="http://schemas.openxmlformats.org/officeDocument/2006/relationships/slide" Target="/ppt/slides/slide5.xml" Id="R3d417639bd2745b3" /><Relationship Type="http://schemas.openxmlformats.org/officeDocument/2006/relationships/slide" Target="/ppt/slides/slide6.xml" Id="R43f4cd918e1a43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61dcbf47940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3ba2c40584e98" /><Relationship Type="http://schemas.openxmlformats.org/officeDocument/2006/relationships/theme" Target="/ppt/slideMasters/theme/theme1.xml" Id="Rf57ce49dc96649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03ba2c40584e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cf42613ba40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584bfd7d544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b1e25872944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bb95fedf64d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e031e15254e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c4d6ce8224b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EIDSVOLL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postmottak@eidsvoll.kommune.no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www.eidsvoll.kommune.no/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