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4c741277654e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bcb48fbd4e475d"/>
  </p:sldMasterIdLst>
  <p:sldIdLst>
    <p:sldId xmlns:r="http://schemas.openxmlformats.org/officeDocument/2006/relationships" id="256" r:id="Rdb5e775346a84eb2"/>
    <p:sldId xmlns:r="http://schemas.openxmlformats.org/officeDocument/2006/relationships" id="257" r:id="Rf96bda0e7a914193"/>
    <p:sldId xmlns:r="http://schemas.openxmlformats.org/officeDocument/2006/relationships" id="258" r:id="Rad53b0c6cfbf4908"/>
    <p:sldId xmlns:r="http://schemas.openxmlformats.org/officeDocument/2006/relationships" id="259" r:id="R05fa694709de4297"/>
    <p:sldId xmlns:r="http://schemas.openxmlformats.org/officeDocument/2006/relationships" id="260" r:id="R015d0badc1b042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bcb48fbd4e475d" /><Relationship Type="http://schemas.openxmlformats.org/officeDocument/2006/relationships/slide" Target="/ppt/slides/slide1.xml" Id="Rdb5e775346a84eb2" /><Relationship Type="http://schemas.openxmlformats.org/officeDocument/2006/relationships/slide" Target="/ppt/slides/slide2.xml" Id="Rf96bda0e7a914193" /><Relationship Type="http://schemas.openxmlformats.org/officeDocument/2006/relationships/slide" Target="/ppt/slides/slide3.xml" Id="Rad53b0c6cfbf4908" /><Relationship Type="http://schemas.openxmlformats.org/officeDocument/2006/relationships/slide" Target="/ppt/slides/slide4.xml" Id="R05fa694709de4297" /><Relationship Type="http://schemas.openxmlformats.org/officeDocument/2006/relationships/slide" Target="/ppt/slides/slide5.xml" Id="R015d0badc1b042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b185cdfe4d45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8c883c0e1d4e79" /><Relationship Type="http://schemas.openxmlformats.org/officeDocument/2006/relationships/theme" Target="/ppt/slideMasters/theme/theme1.xml" Id="R50bf82f1d6bd45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8c883c0e1d4e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ad3225749742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94a6e58cb548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f8e710328742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cd0f2be6a544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460f8acfdc40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EIDSVOLL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EIDSVOLL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EIDSVOLL KOMMUNE ble etablert [år] og holder til i Eidsvoll.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EIDSVOLL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EIDSVOLL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EIDSVOLL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2080 Eidsvoll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10 70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postmottak@eidsvoll.kommune.no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www.eidsvoll.kommune.no/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964 950 113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EIDSVOLL KOMMUNE</a:t>
            </a:r>
          </a:p>
        </p:txBody>
      </p:sp>
    </p:spTree>
  </p:cSld>
  <p:clrMapOvr>
    <a:masterClrMapping xmlns:a="http://schemas.openxmlformats.org/drawingml/2006/main"/>
  </p:clrMapOvr>
</p:sld>
</file>