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528c69354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199b235ed4b07"/>
  </p:sldMasterIdLst>
  <p:sldIdLst>
    <p:sldId xmlns:r="http://schemas.openxmlformats.org/officeDocument/2006/relationships" id="256" r:id="Rab58cb30b9d841c1"/>
    <p:sldId xmlns:r="http://schemas.openxmlformats.org/officeDocument/2006/relationships" id="257" r:id="R56ecf767ef6d4eef"/>
    <p:sldId xmlns:r="http://schemas.openxmlformats.org/officeDocument/2006/relationships" id="258" r:id="R923259f12f4a4886"/>
    <p:sldId xmlns:r="http://schemas.openxmlformats.org/officeDocument/2006/relationships" id="259" r:id="R21a9e16d248845a4"/>
    <p:sldId xmlns:r="http://schemas.openxmlformats.org/officeDocument/2006/relationships" id="260" r:id="Ra6d592a18e2d4ce0"/>
    <p:sldId xmlns:r="http://schemas.openxmlformats.org/officeDocument/2006/relationships" id="261" r:id="R52a6f00a20ec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199b235ed4b07" /><Relationship Type="http://schemas.openxmlformats.org/officeDocument/2006/relationships/slide" Target="/ppt/slides/slide1.xml" Id="Rab58cb30b9d841c1" /><Relationship Type="http://schemas.openxmlformats.org/officeDocument/2006/relationships/slide" Target="/ppt/slides/slide2.xml" Id="R56ecf767ef6d4eef" /><Relationship Type="http://schemas.openxmlformats.org/officeDocument/2006/relationships/slide" Target="/ppt/slides/slide3.xml" Id="R923259f12f4a4886" /><Relationship Type="http://schemas.openxmlformats.org/officeDocument/2006/relationships/slide" Target="/ppt/slides/slide4.xml" Id="R21a9e16d248845a4" /><Relationship Type="http://schemas.openxmlformats.org/officeDocument/2006/relationships/slide" Target="/ppt/slides/slide5.xml" Id="Ra6d592a18e2d4ce0" /><Relationship Type="http://schemas.openxmlformats.org/officeDocument/2006/relationships/slide" Target="/ppt/slides/slide6.xml" Id="R52a6f00a20ec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2d82c33fe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fb4ae69a48bc" /><Relationship Type="http://schemas.openxmlformats.org/officeDocument/2006/relationships/theme" Target="/ppt/slideMasters/theme/theme1.xml" Id="R269b51db4da8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4fb4ae69a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83435676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b9a5520f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d45528d1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3740ee34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ceea97cb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5bc600d5d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