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f5b472f3d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49670fbeca47ae"/>
  </p:sldMasterIdLst>
  <p:sldIdLst>
    <p:sldId xmlns:r="http://schemas.openxmlformats.org/officeDocument/2006/relationships" id="256" r:id="Rba10905c56bc429b"/>
    <p:sldId xmlns:r="http://schemas.openxmlformats.org/officeDocument/2006/relationships" id="257" r:id="R56c050ef519647c5"/>
    <p:sldId xmlns:r="http://schemas.openxmlformats.org/officeDocument/2006/relationships" id="258" r:id="R1e1e54c5545344a0"/>
    <p:sldId xmlns:r="http://schemas.openxmlformats.org/officeDocument/2006/relationships" id="259" r:id="R4ae5333fce3340c4"/>
    <p:sldId xmlns:r="http://schemas.openxmlformats.org/officeDocument/2006/relationships" id="260" r:id="R3919c5d540ba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9670fbeca47ae" /><Relationship Type="http://schemas.openxmlformats.org/officeDocument/2006/relationships/slide" Target="/ppt/slides/slide1.xml" Id="Rba10905c56bc429b" /><Relationship Type="http://schemas.openxmlformats.org/officeDocument/2006/relationships/slide" Target="/ppt/slides/slide2.xml" Id="R56c050ef519647c5" /><Relationship Type="http://schemas.openxmlformats.org/officeDocument/2006/relationships/slide" Target="/ppt/slides/slide3.xml" Id="R1e1e54c5545344a0" /><Relationship Type="http://schemas.openxmlformats.org/officeDocument/2006/relationships/slide" Target="/ppt/slides/slide4.xml" Id="R4ae5333fce3340c4" /><Relationship Type="http://schemas.openxmlformats.org/officeDocument/2006/relationships/slide" Target="/ppt/slides/slide5.xml" Id="R3919c5d540ba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528eb21d6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f294e76b4dee" /><Relationship Type="http://schemas.openxmlformats.org/officeDocument/2006/relationships/theme" Target="/ppt/slideMasters/theme/theme1.xml" Id="Raf8a85e65498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cf294e76b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b0b4965874f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c2bd74673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f741f50f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a01dba149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4264ba284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NANNESTAD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 KOMMUNE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Teiealleen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postmottak@nannestad.kommune.no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www.nannestad.kommune.no/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