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49be63f3b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8faff0e8244ff"/>
  </p:sldMasterIdLst>
  <p:sldIdLst>
    <p:sldId xmlns:r="http://schemas.openxmlformats.org/officeDocument/2006/relationships" id="256" r:id="R84fdd84877ef42f9"/>
    <p:sldId xmlns:r="http://schemas.openxmlformats.org/officeDocument/2006/relationships" id="257" r:id="R96ae193a2ccd40e7"/>
    <p:sldId xmlns:r="http://schemas.openxmlformats.org/officeDocument/2006/relationships" id="258" r:id="R0063656384054d38"/>
    <p:sldId xmlns:r="http://schemas.openxmlformats.org/officeDocument/2006/relationships" id="259" r:id="R805e0f54d60f4a08"/>
    <p:sldId xmlns:r="http://schemas.openxmlformats.org/officeDocument/2006/relationships" id="260" r:id="R94eb74e887bb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8faff0e8244ff" /><Relationship Type="http://schemas.openxmlformats.org/officeDocument/2006/relationships/slide" Target="/ppt/slides/slide1.xml" Id="R84fdd84877ef42f9" /><Relationship Type="http://schemas.openxmlformats.org/officeDocument/2006/relationships/slide" Target="/ppt/slides/slide2.xml" Id="R96ae193a2ccd40e7" /><Relationship Type="http://schemas.openxmlformats.org/officeDocument/2006/relationships/slide" Target="/ppt/slides/slide3.xml" Id="R0063656384054d38" /><Relationship Type="http://schemas.openxmlformats.org/officeDocument/2006/relationships/slide" Target="/ppt/slides/slide4.xml" Id="R805e0f54d60f4a08" /><Relationship Type="http://schemas.openxmlformats.org/officeDocument/2006/relationships/slide" Target="/ppt/slides/slide5.xml" Id="R94eb74e887bb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431b753cd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96ceaab394ec3" /><Relationship Type="http://schemas.openxmlformats.org/officeDocument/2006/relationships/theme" Target="/ppt/slideMasters/theme/theme1.xml" Id="R97fc3754af8b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96ceaab394e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ea46228f9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439bca7d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cb910f74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243beb8a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5a508bb6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KOMMUNE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31024000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postmottak@nore-og-uvdal.kommune.no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www.nore-og-uvdal.kommune.no/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