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a47d7f9144f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f180c8f6d408c"/>
  </p:sldMasterIdLst>
  <p:sldIdLst>
    <p:sldId xmlns:r="http://schemas.openxmlformats.org/officeDocument/2006/relationships" id="256" r:id="R9e18d1218c15455a"/>
    <p:sldId xmlns:r="http://schemas.openxmlformats.org/officeDocument/2006/relationships" id="257" r:id="R4afae5caf4d44cd2"/>
    <p:sldId xmlns:r="http://schemas.openxmlformats.org/officeDocument/2006/relationships" id="258" r:id="R22437206049f47b5"/>
    <p:sldId xmlns:r="http://schemas.openxmlformats.org/officeDocument/2006/relationships" id="259" r:id="Ra57a84d11d7d43a0"/>
    <p:sldId xmlns:r="http://schemas.openxmlformats.org/officeDocument/2006/relationships" id="260" r:id="R318e7c7d0e20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f180c8f6d408c" /><Relationship Type="http://schemas.openxmlformats.org/officeDocument/2006/relationships/slide" Target="/ppt/slides/slide1.xml" Id="R9e18d1218c15455a" /><Relationship Type="http://schemas.openxmlformats.org/officeDocument/2006/relationships/slide" Target="/ppt/slides/slide2.xml" Id="R4afae5caf4d44cd2" /><Relationship Type="http://schemas.openxmlformats.org/officeDocument/2006/relationships/slide" Target="/ppt/slides/slide3.xml" Id="R22437206049f47b5" /><Relationship Type="http://schemas.openxmlformats.org/officeDocument/2006/relationships/slide" Target="/ppt/slides/slide4.xml" Id="Ra57a84d11d7d43a0" /><Relationship Type="http://schemas.openxmlformats.org/officeDocument/2006/relationships/slide" Target="/ppt/slides/slide5.xml" Id="R318e7c7d0e20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6b31dc803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cf386b5324358" /><Relationship Type="http://schemas.openxmlformats.org/officeDocument/2006/relationships/theme" Target="/ppt/slideMasters/theme/theme1.xml" Id="Re43dd0af44ba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cf386b532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031de36ff4f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dfeb5a76d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2c542a99c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6775177b3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5fc3d182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 KOMMUNE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05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postmottak@flaa.kommune.no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964 951 462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 KOMMUNE</a:t>
            </a:r>
          </a:p>
        </p:txBody>
      </p:sp>
    </p:spTree>
  </p:cSld>
  <p:clrMapOvr>
    <a:masterClrMapping xmlns:a="http://schemas.openxmlformats.org/drawingml/2006/main"/>
  </p:clrMapOvr>
</p:sld>
</file>