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fc7996899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37077e2a34502"/>
  </p:sldMasterIdLst>
  <p:sldIdLst>
    <p:sldId xmlns:r="http://schemas.openxmlformats.org/officeDocument/2006/relationships" id="256" r:id="Rf98042796e6b4d8b"/>
    <p:sldId xmlns:r="http://schemas.openxmlformats.org/officeDocument/2006/relationships" id="257" r:id="Re6c580db49c54a15"/>
    <p:sldId xmlns:r="http://schemas.openxmlformats.org/officeDocument/2006/relationships" id="258" r:id="Re0717f5b12d64587"/>
    <p:sldId xmlns:r="http://schemas.openxmlformats.org/officeDocument/2006/relationships" id="259" r:id="R5e10bf4fdce6497e"/>
    <p:sldId xmlns:r="http://schemas.openxmlformats.org/officeDocument/2006/relationships" id="260" r:id="Rb67516ce2209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37077e2a34502" /><Relationship Type="http://schemas.openxmlformats.org/officeDocument/2006/relationships/slide" Target="/ppt/slides/slide1.xml" Id="Rf98042796e6b4d8b" /><Relationship Type="http://schemas.openxmlformats.org/officeDocument/2006/relationships/slide" Target="/ppt/slides/slide2.xml" Id="Re6c580db49c54a15" /><Relationship Type="http://schemas.openxmlformats.org/officeDocument/2006/relationships/slide" Target="/ppt/slides/slide3.xml" Id="Re0717f5b12d64587" /><Relationship Type="http://schemas.openxmlformats.org/officeDocument/2006/relationships/slide" Target="/ppt/slides/slide4.xml" Id="R5e10bf4fdce6497e" /><Relationship Type="http://schemas.openxmlformats.org/officeDocument/2006/relationships/slide" Target="/ppt/slides/slide5.xml" Id="Rb67516ce2209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c6496057a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e2aaf3b54a56" /><Relationship Type="http://schemas.openxmlformats.org/officeDocument/2006/relationships/theme" Target="/ppt/slideMasters/theme/theme1.xml" Id="R00933402fee1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4e2aaf3b5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791c97f5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f4f2f31f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dccecd3f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5aa6fbb9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f9d8b262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