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68980bed7e4a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ae237f02f24b67"/>
  </p:sldMasterIdLst>
  <p:sldIdLst>
    <p:sldId xmlns:r="http://schemas.openxmlformats.org/officeDocument/2006/relationships" id="256" r:id="Re74780bf6322444b"/>
    <p:sldId xmlns:r="http://schemas.openxmlformats.org/officeDocument/2006/relationships" id="257" r:id="R2ee56e0b28a34db5"/>
    <p:sldId xmlns:r="http://schemas.openxmlformats.org/officeDocument/2006/relationships" id="258" r:id="R8a397edc28a34bd8"/>
    <p:sldId xmlns:r="http://schemas.openxmlformats.org/officeDocument/2006/relationships" id="259" r:id="R14a08b24ae5046a6"/>
    <p:sldId xmlns:r="http://schemas.openxmlformats.org/officeDocument/2006/relationships" id="260" r:id="R479d5836b3e445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ae237f02f24b67" /><Relationship Type="http://schemas.openxmlformats.org/officeDocument/2006/relationships/slide" Target="/ppt/slides/slide1.xml" Id="Re74780bf6322444b" /><Relationship Type="http://schemas.openxmlformats.org/officeDocument/2006/relationships/slide" Target="/ppt/slides/slide2.xml" Id="R2ee56e0b28a34db5" /><Relationship Type="http://schemas.openxmlformats.org/officeDocument/2006/relationships/slide" Target="/ppt/slides/slide3.xml" Id="R8a397edc28a34bd8" /><Relationship Type="http://schemas.openxmlformats.org/officeDocument/2006/relationships/slide" Target="/ppt/slides/slide4.xml" Id="R14a08b24ae5046a6" /><Relationship Type="http://schemas.openxmlformats.org/officeDocument/2006/relationships/slide" Target="/ppt/slides/slide5.xml" Id="R479d5836b3e445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8adc17b62441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4314f0c02e4e2b" /><Relationship Type="http://schemas.openxmlformats.org/officeDocument/2006/relationships/theme" Target="/ppt/slideMasters/theme/theme1.xml" Id="R6620d7b4478a4b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4314f0c02e4e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40de0b0a9943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dc60148d2a46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8123c6633941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8502156d3049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cb5dc45d7f49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GOL KOMMUNE ble etablert [år] og holder til i Gol.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3550 Gol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 02 90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postmottak@gol.kommune.no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www.gol.kommune.no/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964 952 612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 KOMMUNE</a:t>
            </a:r>
          </a:p>
        </p:txBody>
      </p:sp>
    </p:spTree>
  </p:cSld>
  <p:clrMapOvr>
    <a:masterClrMapping xmlns:a="http://schemas.openxmlformats.org/drawingml/2006/main"/>
  </p:clrMapOvr>
</p:sld>
</file>