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983749712542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3f0b685a094a4a"/>
  </p:sldMasterIdLst>
  <p:sldIdLst>
    <p:sldId xmlns:r="http://schemas.openxmlformats.org/officeDocument/2006/relationships" id="256" r:id="R7329f4e8dda24bdd"/>
    <p:sldId xmlns:r="http://schemas.openxmlformats.org/officeDocument/2006/relationships" id="257" r:id="Ra12dafc9bddc426c"/>
    <p:sldId xmlns:r="http://schemas.openxmlformats.org/officeDocument/2006/relationships" id="258" r:id="Re7108815eea54638"/>
    <p:sldId xmlns:r="http://schemas.openxmlformats.org/officeDocument/2006/relationships" id="259" r:id="R182c0385cf0e4020"/>
    <p:sldId xmlns:r="http://schemas.openxmlformats.org/officeDocument/2006/relationships" id="260" r:id="R791ddfeacdb24f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3f0b685a094a4a" /><Relationship Type="http://schemas.openxmlformats.org/officeDocument/2006/relationships/slide" Target="/ppt/slides/slide1.xml" Id="R7329f4e8dda24bdd" /><Relationship Type="http://schemas.openxmlformats.org/officeDocument/2006/relationships/slide" Target="/ppt/slides/slide2.xml" Id="Ra12dafc9bddc426c" /><Relationship Type="http://schemas.openxmlformats.org/officeDocument/2006/relationships/slide" Target="/ppt/slides/slide3.xml" Id="Re7108815eea54638" /><Relationship Type="http://schemas.openxmlformats.org/officeDocument/2006/relationships/slide" Target="/ppt/slides/slide4.xml" Id="R182c0385cf0e4020" /><Relationship Type="http://schemas.openxmlformats.org/officeDocument/2006/relationships/slide" Target="/ppt/slides/slide5.xml" Id="R791ddfeacdb24f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9a10a0b58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cec35912143e9" /><Relationship Type="http://schemas.openxmlformats.org/officeDocument/2006/relationships/theme" Target="/ppt/slideMasters/theme/theme1.xml" Id="Rdb95abbad2fb4e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2cec359121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69c6ef2d74a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e67d8ad8246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f9f2376c341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08e8c7fb74e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9bc90038d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SIGDAL KOMMUNE ble etablert [år] og holder til i Prestfoss.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Kommunehuset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3350 Prestfoss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71 14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post@sigdal.kommune.no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www.sigdal.kommune.no/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964 962 766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SIGDAL KOMMUNE</a:t>
            </a:r>
          </a:p>
        </p:txBody>
      </p:sp>
    </p:spTree>
  </p:cSld>
  <p:clrMapOvr>
    <a:masterClrMapping xmlns:a="http://schemas.openxmlformats.org/drawingml/2006/main"/>
  </p:clrMapOvr>
</p:sld>
</file>