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c631b589204a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84cf199a024463"/>
  </p:sldMasterIdLst>
  <p:sldIdLst>
    <p:sldId xmlns:r="http://schemas.openxmlformats.org/officeDocument/2006/relationships" id="256" r:id="Rb094d20b9d9e496d"/>
    <p:sldId xmlns:r="http://schemas.openxmlformats.org/officeDocument/2006/relationships" id="257" r:id="R3c3806158b2b4001"/>
    <p:sldId xmlns:r="http://schemas.openxmlformats.org/officeDocument/2006/relationships" id="258" r:id="R19f2c57195dd4454"/>
    <p:sldId xmlns:r="http://schemas.openxmlformats.org/officeDocument/2006/relationships" id="259" r:id="Ra9bf874b09fd42c0"/>
    <p:sldId xmlns:r="http://schemas.openxmlformats.org/officeDocument/2006/relationships" id="260" r:id="R5e472ab5b3a341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4cf199a024463" /><Relationship Type="http://schemas.openxmlformats.org/officeDocument/2006/relationships/slide" Target="/ppt/slides/slide1.xml" Id="Rb094d20b9d9e496d" /><Relationship Type="http://schemas.openxmlformats.org/officeDocument/2006/relationships/slide" Target="/ppt/slides/slide2.xml" Id="R3c3806158b2b4001" /><Relationship Type="http://schemas.openxmlformats.org/officeDocument/2006/relationships/slide" Target="/ppt/slides/slide3.xml" Id="R19f2c57195dd4454" /><Relationship Type="http://schemas.openxmlformats.org/officeDocument/2006/relationships/slide" Target="/ppt/slides/slide4.xml" Id="Ra9bf874b09fd42c0" /><Relationship Type="http://schemas.openxmlformats.org/officeDocument/2006/relationships/slide" Target="/ppt/slides/slide5.xml" Id="R5e472ab5b3a341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2c526b53046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3f1ed64c24c85" /><Relationship Type="http://schemas.openxmlformats.org/officeDocument/2006/relationships/theme" Target="/ppt/slideMasters/theme/theme1.xml" Id="Rb6ee3cd09f3f4d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53f1ed64c24c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af1a6575a4f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9c4d11a0442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a2b81292e40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bc7f1424a48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8ef1220754b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ROLLAG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ROLLAG KOMMUNE ble etablert [år] og holder til i Rollag.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Vrågåvegen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3626 Rollag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02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postmottak@rollag.kommune.no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www.rollag.kommune.no/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964 963 282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