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24fd936a9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3f2dbba3b4803"/>
  </p:sldMasterIdLst>
  <p:sldIdLst>
    <p:sldId xmlns:r="http://schemas.openxmlformats.org/officeDocument/2006/relationships" id="256" r:id="R0a74199a75cc4dbb"/>
    <p:sldId xmlns:r="http://schemas.openxmlformats.org/officeDocument/2006/relationships" id="257" r:id="R45f34196e1b94a0b"/>
    <p:sldId xmlns:r="http://schemas.openxmlformats.org/officeDocument/2006/relationships" id="258" r:id="R72ce9d9c91414aba"/>
    <p:sldId xmlns:r="http://schemas.openxmlformats.org/officeDocument/2006/relationships" id="259" r:id="Rdfa312b3271c4384"/>
    <p:sldId xmlns:r="http://schemas.openxmlformats.org/officeDocument/2006/relationships" id="260" r:id="R7cbce5c2ec29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3f2dbba3b4803" /><Relationship Type="http://schemas.openxmlformats.org/officeDocument/2006/relationships/slide" Target="/ppt/slides/slide1.xml" Id="R0a74199a75cc4dbb" /><Relationship Type="http://schemas.openxmlformats.org/officeDocument/2006/relationships/slide" Target="/ppt/slides/slide2.xml" Id="R45f34196e1b94a0b" /><Relationship Type="http://schemas.openxmlformats.org/officeDocument/2006/relationships/slide" Target="/ppt/slides/slide3.xml" Id="R72ce9d9c91414aba" /><Relationship Type="http://schemas.openxmlformats.org/officeDocument/2006/relationships/slide" Target="/ppt/slides/slide4.xml" Id="Rdfa312b3271c4384" /><Relationship Type="http://schemas.openxmlformats.org/officeDocument/2006/relationships/slide" Target="/ppt/slides/slide5.xml" Id="R7cbce5c2ec29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537586a55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872d10b2a41fe" /><Relationship Type="http://schemas.openxmlformats.org/officeDocument/2006/relationships/theme" Target="/ppt/slideMasters/theme/theme1.xml" Id="Re8bbd12888c4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872d10b2a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a449bcc14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18bb0b943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edabe6a46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de4f85c95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d7ca8ffb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HÆGEBOSTAD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HÆGEBOSTAD KOMMUNE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Laukrokveien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34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postmottak@haegebostad.kommune.no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www.haegebostad.kommune.no/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