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6417aca31944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9b0464d5eb475c"/>
  </p:sldMasterIdLst>
  <p:sldIdLst>
    <p:sldId xmlns:r="http://schemas.openxmlformats.org/officeDocument/2006/relationships" id="256" r:id="Racd8718c1cc2498e"/>
    <p:sldId xmlns:r="http://schemas.openxmlformats.org/officeDocument/2006/relationships" id="257" r:id="R537f910ff35541e8"/>
    <p:sldId xmlns:r="http://schemas.openxmlformats.org/officeDocument/2006/relationships" id="258" r:id="R7aba707c1cef4f69"/>
    <p:sldId xmlns:r="http://schemas.openxmlformats.org/officeDocument/2006/relationships" id="259" r:id="Rbd95ff9ad9d04b49"/>
    <p:sldId xmlns:r="http://schemas.openxmlformats.org/officeDocument/2006/relationships" id="260" r:id="R404be7a9b09046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9b0464d5eb475c" /><Relationship Type="http://schemas.openxmlformats.org/officeDocument/2006/relationships/slide" Target="/ppt/slides/slide1.xml" Id="Racd8718c1cc2498e" /><Relationship Type="http://schemas.openxmlformats.org/officeDocument/2006/relationships/slide" Target="/ppt/slides/slide2.xml" Id="R537f910ff35541e8" /><Relationship Type="http://schemas.openxmlformats.org/officeDocument/2006/relationships/slide" Target="/ppt/slides/slide3.xml" Id="R7aba707c1cef4f69" /><Relationship Type="http://schemas.openxmlformats.org/officeDocument/2006/relationships/slide" Target="/ppt/slides/slide4.xml" Id="Rbd95ff9ad9d04b49" /><Relationship Type="http://schemas.openxmlformats.org/officeDocument/2006/relationships/slide" Target="/ppt/slides/slide5.xml" Id="R404be7a9b09046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1282cae8ca4c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80e59e89f4634" /><Relationship Type="http://schemas.openxmlformats.org/officeDocument/2006/relationships/theme" Target="/ppt/slideMasters/theme/theme1.xml" Id="R5c2ac62e4f114a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f80e59e89f46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f521e52974e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c59da132a40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ac6adc65546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df532d61a46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cfc9e076c45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KVINESDAL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KVINESDAL KOMMUNE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38357700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post@kvinesdal.kommune.no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www.kvinesdal.kommune.no/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964 964 076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KOMMUNE</a:t>
            </a:r>
          </a:p>
        </p:txBody>
      </p:sp>
    </p:spTree>
  </p:cSld>
  <p:clrMapOvr>
    <a:masterClrMapping xmlns:a="http://schemas.openxmlformats.org/drawingml/2006/main"/>
  </p:clrMapOvr>
</p:sld>
</file>