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2e582d679040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bb63586a5544b9"/>
  </p:sldMasterIdLst>
  <p:sldIdLst>
    <p:sldId xmlns:r="http://schemas.openxmlformats.org/officeDocument/2006/relationships" id="256" r:id="R377726eba7004a90"/>
    <p:sldId xmlns:r="http://schemas.openxmlformats.org/officeDocument/2006/relationships" id="257" r:id="R18963396868647fa"/>
    <p:sldId xmlns:r="http://schemas.openxmlformats.org/officeDocument/2006/relationships" id="258" r:id="R1eb83fee172f487f"/>
    <p:sldId xmlns:r="http://schemas.openxmlformats.org/officeDocument/2006/relationships" id="259" r:id="R137ab535691d4d95"/>
    <p:sldId xmlns:r="http://schemas.openxmlformats.org/officeDocument/2006/relationships" id="260" r:id="R471d8e5330544f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bb63586a5544b9" /><Relationship Type="http://schemas.openxmlformats.org/officeDocument/2006/relationships/slide" Target="/ppt/slides/slide1.xml" Id="R377726eba7004a90" /><Relationship Type="http://schemas.openxmlformats.org/officeDocument/2006/relationships/slide" Target="/ppt/slides/slide2.xml" Id="R18963396868647fa" /><Relationship Type="http://schemas.openxmlformats.org/officeDocument/2006/relationships/slide" Target="/ppt/slides/slide3.xml" Id="R1eb83fee172f487f" /><Relationship Type="http://schemas.openxmlformats.org/officeDocument/2006/relationships/slide" Target="/ppt/slides/slide4.xml" Id="R137ab535691d4d95" /><Relationship Type="http://schemas.openxmlformats.org/officeDocument/2006/relationships/slide" Target="/ppt/slides/slide5.xml" Id="R471d8e5330544f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27d7716bd24a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52fb195a04edc" /><Relationship Type="http://schemas.openxmlformats.org/officeDocument/2006/relationships/theme" Target="/ppt/slideMasters/theme/theme1.xml" Id="R75698d919ba942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652fb195a04e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ed16e693049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6f9a410a54f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221b6664743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4fad7a5d04d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b16b353e74a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SIRDAL KOMMUNE ble etablert [år] og holder til i Tonstad.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Tonstadveien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4440 Tonstad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 37 90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post@sirdal.kommune.no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964 964 165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SIRDAL KOMMUNE</a:t>
            </a:r>
          </a:p>
        </p:txBody>
      </p:sp>
    </p:spTree>
  </p:cSld>
  <p:clrMapOvr>
    <a:masterClrMapping xmlns:a="http://schemas.openxmlformats.org/drawingml/2006/main"/>
  </p:clrMapOvr>
</p:sld>
</file>