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fdc5d44e34e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229036f474fb9"/>
  </p:sldMasterIdLst>
  <p:sldIdLst>
    <p:sldId xmlns:r="http://schemas.openxmlformats.org/officeDocument/2006/relationships" id="256" r:id="Rce9a97fd0e804929"/>
    <p:sldId xmlns:r="http://schemas.openxmlformats.org/officeDocument/2006/relationships" id="257" r:id="R0cbcc14f7f654e98"/>
    <p:sldId xmlns:r="http://schemas.openxmlformats.org/officeDocument/2006/relationships" id="258" r:id="R811cbb3de3a5433f"/>
    <p:sldId xmlns:r="http://schemas.openxmlformats.org/officeDocument/2006/relationships" id="259" r:id="R88b75b2a3dc94e74"/>
    <p:sldId xmlns:r="http://schemas.openxmlformats.org/officeDocument/2006/relationships" id="260" r:id="R2d5131229333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229036f474fb9" /><Relationship Type="http://schemas.openxmlformats.org/officeDocument/2006/relationships/slide" Target="/ppt/slides/slide1.xml" Id="Rce9a97fd0e804929" /><Relationship Type="http://schemas.openxmlformats.org/officeDocument/2006/relationships/slide" Target="/ppt/slides/slide2.xml" Id="R0cbcc14f7f654e98" /><Relationship Type="http://schemas.openxmlformats.org/officeDocument/2006/relationships/slide" Target="/ppt/slides/slide3.xml" Id="R811cbb3de3a5433f" /><Relationship Type="http://schemas.openxmlformats.org/officeDocument/2006/relationships/slide" Target="/ppt/slides/slide4.xml" Id="R88b75b2a3dc94e74" /><Relationship Type="http://schemas.openxmlformats.org/officeDocument/2006/relationships/slide" Target="/ppt/slides/slide5.xml" Id="R2d5131229333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384caa479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116bbf8474cdd" /><Relationship Type="http://schemas.openxmlformats.org/officeDocument/2006/relationships/theme" Target="/ppt/slideMasters/theme/theme1.xml" Id="R3868c4b3e218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116bbf847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352e83d6f46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8e41d6a8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007aecdcb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492a4022542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ac202efab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