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f9b97a935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fcb0171314268"/>
  </p:sldMasterIdLst>
  <p:sldIdLst>
    <p:sldId xmlns:r="http://schemas.openxmlformats.org/officeDocument/2006/relationships" id="256" r:id="Rf72219e46718428f"/>
    <p:sldId xmlns:r="http://schemas.openxmlformats.org/officeDocument/2006/relationships" id="257" r:id="R8a1f45688453499a"/>
    <p:sldId xmlns:r="http://schemas.openxmlformats.org/officeDocument/2006/relationships" id="258" r:id="R629c042d57c74cff"/>
    <p:sldId xmlns:r="http://schemas.openxmlformats.org/officeDocument/2006/relationships" id="259" r:id="Rb16d3d2bc8324e6b"/>
    <p:sldId xmlns:r="http://schemas.openxmlformats.org/officeDocument/2006/relationships" id="260" r:id="R2aed5cd87abb4c4e"/>
    <p:sldId xmlns:r="http://schemas.openxmlformats.org/officeDocument/2006/relationships" id="261" r:id="R27a25f8a324c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fcb0171314268" /><Relationship Type="http://schemas.openxmlformats.org/officeDocument/2006/relationships/slide" Target="/ppt/slides/slide1.xml" Id="Rf72219e46718428f" /><Relationship Type="http://schemas.openxmlformats.org/officeDocument/2006/relationships/slide" Target="/ppt/slides/slide2.xml" Id="R8a1f45688453499a" /><Relationship Type="http://schemas.openxmlformats.org/officeDocument/2006/relationships/slide" Target="/ppt/slides/slide3.xml" Id="R629c042d57c74cff" /><Relationship Type="http://schemas.openxmlformats.org/officeDocument/2006/relationships/slide" Target="/ppt/slides/slide4.xml" Id="Rb16d3d2bc8324e6b" /><Relationship Type="http://schemas.openxmlformats.org/officeDocument/2006/relationships/slide" Target="/ppt/slides/slide5.xml" Id="R2aed5cd87abb4c4e" /><Relationship Type="http://schemas.openxmlformats.org/officeDocument/2006/relationships/slide" Target="/ppt/slides/slide6.xml" Id="R27a25f8a324c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fb6946051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bc19e106f4c40" /><Relationship Type="http://schemas.openxmlformats.org/officeDocument/2006/relationships/theme" Target="/ppt/slideMasters/theme/theme1.xml" Id="R8539eca9c189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9bc19e106f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0298604ba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ace9ce159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c01874d69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e6761c29949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53c8d095c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432eb4e4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postmottak@lillesand.kommune.no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