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ebf3d068da4f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fba2c70d954075"/>
  </p:sldMasterIdLst>
  <p:sldIdLst>
    <p:sldId xmlns:r="http://schemas.openxmlformats.org/officeDocument/2006/relationships" id="256" r:id="R278ef06fed47469c"/>
    <p:sldId xmlns:r="http://schemas.openxmlformats.org/officeDocument/2006/relationships" id="257" r:id="Ra510b780390548f7"/>
    <p:sldId xmlns:r="http://schemas.openxmlformats.org/officeDocument/2006/relationships" id="258" r:id="Rf073a6a3227d4c65"/>
    <p:sldId xmlns:r="http://schemas.openxmlformats.org/officeDocument/2006/relationships" id="259" r:id="Rd7d0211707be4410"/>
    <p:sldId xmlns:r="http://schemas.openxmlformats.org/officeDocument/2006/relationships" id="260" r:id="R30cdbbcd098e48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ba2c70d954075" /><Relationship Type="http://schemas.openxmlformats.org/officeDocument/2006/relationships/slide" Target="/ppt/slides/slide1.xml" Id="R278ef06fed47469c" /><Relationship Type="http://schemas.openxmlformats.org/officeDocument/2006/relationships/slide" Target="/ppt/slides/slide2.xml" Id="Ra510b780390548f7" /><Relationship Type="http://schemas.openxmlformats.org/officeDocument/2006/relationships/slide" Target="/ppt/slides/slide3.xml" Id="Rf073a6a3227d4c65" /><Relationship Type="http://schemas.openxmlformats.org/officeDocument/2006/relationships/slide" Target="/ppt/slides/slide4.xml" Id="Rd7d0211707be4410" /><Relationship Type="http://schemas.openxmlformats.org/officeDocument/2006/relationships/slide" Target="/ppt/slides/slide5.xml" Id="R30cdbbcd098e48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d2694440df4e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8447dccde488c" /><Relationship Type="http://schemas.openxmlformats.org/officeDocument/2006/relationships/theme" Target="/ppt/slideMasters/theme/theme1.xml" Id="R158dc6a41c7a46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b8447dccde48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db661cacc49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940c126b64e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bc312b81641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56d99f0544a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7a04675d54f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LILLESAND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LILLESAND KOMMUNE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26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postmottak@lillesand.kommune.no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www.lillesand.kommune.no/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964 965 404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