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43c0593a02f457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09e51a4c7594331"/>
  </p:sldMasterIdLst>
  <p:sldIdLst>
    <p:sldId xmlns:r="http://schemas.openxmlformats.org/officeDocument/2006/relationships" id="256" r:id="R947162bb5c5b4831"/>
    <p:sldId xmlns:r="http://schemas.openxmlformats.org/officeDocument/2006/relationships" id="257" r:id="R6ad57ccfe5864ea5"/>
    <p:sldId xmlns:r="http://schemas.openxmlformats.org/officeDocument/2006/relationships" id="258" r:id="Re632f8d3b4e047aa"/>
    <p:sldId xmlns:r="http://schemas.openxmlformats.org/officeDocument/2006/relationships" id="259" r:id="R72616cc7fbe14e3c"/>
    <p:sldId xmlns:r="http://schemas.openxmlformats.org/officeDocument/2006/relationships" id="260" r:id="Rafc7bdde39a349d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9e51a4c7594331" /><Relationship Type="http://schemas.openxmlformats.org/officeDocument/2006/relationships/slide" Target="/ppt/slides/slide1.xml" Id="R947162bb5c5b4831" /><Relationship Type="http://schemas.openxmlformats.org/officeDocument/2006/relationships/slide" Target="/ppt/slides/slide2.xml" Id="R6ad57ccfe5864ea5" /><Relationship Type="http://schemas.openxmlformats.org/officeDocument/2006/relationships/slide" Target="/ppt/slides/slide3.xml" Id="Re632f8d3b4e047aa" /><Relationship Type="http://schemas.openxmlformats.org/officeDocument/2006/relationships/slide" Target="/ppt/slides/slide4.xml" Id="R72616cc7fbe14e3c" /><Relationship Type="http://schemas.openxmlformats.org/officeDocument/2006/relationships/slide" Target="/ppt/slides/slide5.xml" Id="Rafc7bdde39a349d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17140d4242494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ac596dfaac4092" /><Relationship Type="http://schemas.openxmlformats.org/officeDocument/2006/relationships/theme" Target="/ppt/slideMasters/theme/theme1.xml" Id="R603b2e9ba9c8478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cac596dfaac409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9ebe72cac2478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b9feb4dd38403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b3bb53dde648f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43ea98a171430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5eb8f0b867478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TVEDESTRAND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TVEDESTRAND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TVEDESTRAND KOMMUNE ble etablert [år] og holder til i Tvedestrand.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TVEDESTRAND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TVEDESTRAND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TVEDESTRAND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Tjennaveien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4900 Tvedestrand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37 19 95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post@tvedestrand.kommune.no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www.tvedestrand.kommune.no/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964 965 781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TVEDESTRAND KOMMUNE</a:t>
            </a:r>
          </a:p>
        </p:txBody>
      </p:sp>
    </p:spTree>
  </p:cSld>
  <p:clrMapOvr>
    <a:masterClrMapping xmlns:a="http://schemas.openxmlformats.org/drawingml/2006/main"/>
  </p:clrMapOvr>
</p:sld>
</file>