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c6c1abeec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78126aab94231"/>
  </p:sldMasterIdLst>
  <p:sldIdLst>
    <p:sldId xmlns:r="http://schemas.openxmlformats.org/officeDocument/2006/relationships" id="256" r:id="R2ff0d73093f54f04"/>
    <p:sldId xmlns:r="http://schemas.openxmlformats.org/officeDocument/2006/relationships" id="257" r:id="Ra066631f8e094d6c"/>
    <p:sldId xmlns:r="http://schemas.openxmlformats.org/officeDocument/2006/relationships" id="258" r:id="R754ef7844b224335"/>
    <p:sldId xmlns:r="http://schemas.openxmlformats.org/officeDocument/2006/relationships" id="259" r:id="R3b0c546aaec446d1"/>
    <p:sldId xmlns:r="http://schemas.openxmlformats.org/officeDocument/2006/relationships" id="260" r:id="Rc966d5dd76494812"/>
    <p:sldId xmlns:r="http://schemas.openxmlformats.org/officeDocument/2006/relationships" id="261" r:id="Rf39640b6abe349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78126aab94231" /><Relationship Type="http://schemas.openxmlformats.org/officeDocument/2006/relationships/slide" Target="/ppt/slides/slide1.xml" Id="R2ff0d73093f54f04" /><Relationship Type="http://schemas.openxmlformats.org/officeDocument/2006/relationships/slide" Target="/ppt/slides/slide2.xml" Id="Ra066631f8e094d6c" /><Relationship Type="http://schemas.openxmlformats.org/officeDocument/2006/relationships/slide" Target="/ppt/slides/slide3.xml" Id="R754ef7844b224335" /><Relationship Type="http://schemas.openxmlformats.org/officeDocument/2006/relationships/slide" Target="/ppt/slides/slide4.xml" Id="R3b0c546aaec446d1" /><Relationship Type="http://schemas.openxmlformats.org/officeDocument/2006/relationships/slide" Target="/ppt/slides/slide5.xml" Id="Rc966d5dd76494812" /><Relationship Type="http://schemas.openxmlformats.org/officeDocument/2006/relationships/slide" Target="/ppt/slides/slide6.xml" Id="Rf39640b6abe349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b6541905741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29e2e31254ea0" /><Relationship Type="http://schemas.openxmlformats.org/officeDocument/2006/relationships/theme" Target="/ppt/slideMasters/theme/theme1.xml" Id="Rc012f891253a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29e2e3125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cd2e3f5cb47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2b25dd845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9a36701cc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f0a29bcd247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2d259d8bc42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6452f6520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ÅSERAL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Gardsvegen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4540 Åseral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28 58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post@aseral.kommune.no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www.aseral.kommune.no/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