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0d4304394a2456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e9d2d92e77d4119"/>
  </p:sldMasterIdLst>
  <p:sldIdLst>
    <p:sldId xmlns:r="http://schemas.openxmlformats.org/officeDocument/2006/relationships" id="256" r:id="R7148a56499614ac4"/>
    <p:sldId xmlns:r="http://schemas.openxmlformats.org/officeDocument/2006/relationships" id="257" r:id="Rc5655afc03c44732"/>
    <p:sldId xmlns:r="http://schemas.openxmlformats.org/officeDocument/2006/relationships" id="258" r:id="Rd5930aac665346fa"/>
    <p:sldId xmlns:r="http://schemas.openxmlformats.org/officeDocument/2006/relationships" id="259" r:id="Rc1acc3a9b28a4dba"/>
    <p:sldId xmlns:r="http://schemas.openxmlformats.org/officeDocument/2006/relationships" id="260" r:id="R3c6f94281888425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9d2d92e77d4119" /><Relationship Type="http://schemas.openxmlformats.org/officeDocument/2006/relationships/slide" Target="/ppt/slides/slide1.xml" Id="R7148a56499614ac4" /><Relationship Type="http://schemas.openxmlformats.org/officeDocument/2006/relationships/slide" Target="/ppt/slides/slide2.xml" Id="Rc5655afc03c44732" /><Relationship Type="http://schemas.openxmlformats.org/officeDocument/2006/relationships/slide" Target="/ppt/slides/slide3.xml" Id="Rd5930aac665346fa" /><Relationship Type="http://schemas.openxmlformats.org/officeDocument/2006/relationships/slide" Target="/ppt/slides/slide4.xml" Id="Rc1acc3a9b28a4dba" /><Relationship Type="http://schemas.openxmlformats.org/officeDocument/2006/relationships/slide" Target="/ppt/slides/slide5.xml" Id="R3c6f94281888425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b040284b654cf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d133ff53694f81" /><Relationship Type="http://schemas.openxmlformats.org/officeDocument/2006/relationships/theme" Target="/ppt/slideMasters/theme/theme1.xml" Id="R14efa198d57149d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5d133ff53694f8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9ad9a54ea544d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5aa20128004ec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e9df79dd44410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1817fb230145e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fa1bca40f342e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ÅSERAL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ÅSERAL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ÅSERAL KOMMUNE ble etablert [år] og holder til i Åseral.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ÅSERAL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ÅSERAL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ÅSERAL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Gardsvegen 68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4540 Åseral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 28 58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post@aseral.kommune.no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www.aseral.kommune.no/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964 966 842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ÅSERAL KOMMUNE</a:t>
            </a:r>
          </a:p>
        </p:txBody>
      </p:sp>
    </p:spTree>
  </p:cSld>
  <p:clrMapOvr>
    <a:masterClrMapping xmlns:a="http://schemas.openxmlformats.org/drawingml/2006/main"/>
  </p:clrMapOvr>
</p:sld>
</file>