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14ac0059d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254f2cb1d4490"/>
  </p:sldMasterIdLst>
  <p:sldIdLst>
    <p:sldId xmlns:r="http://schemas.openxmlformats.org/officeDocument/2006/relationships" id="256" r:id="R08430f50a2b845de"/>
    <p:sldId xmlns:r="http://schemas.openxmlformats.org/officeDocument/2006/relationships" id="257" r:id="Ra24f832dd568497f"/>
    <p:sldId xmlns:r="http://schemas.openxmlformats.org/officeDocument/2006/relationships" id="258" r:id="R6085100fa61b4c7a"/>
    <p:sldId xmlns:r="http://schemas.openxmlformats.org/officeDocument/2006/relationships" id="259" r:id="Ra474fe1adb854f7d"/>
    <p:sldId xmlns:r="http://schemas.openxmlformats.org/officeDocument/2006/relationships" id="260" r:id="R48002ea76aac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254f2cb1d4490" /><Relationship Type="http://schemas.openxmlformats.org/officeDocument/2006/relationships/slide" Target="/ppt/slides/slide1.xml" Id="R08430f50a2b845de" /><Relationship Type="http://schemas.openxmlformats.org/officeDocument/2006/relationships/slide" Target="/ppt/slides/slide2.xml" Id="Ra24f832dd568497f" /><Relationship Type="http://schemas.openxmlformats.org/officeDocument/2006/relationships/slide" Target="/ppt/slides/slide3.xml" Id="R6085100fa61b4c7a" /><Relationship Type="http://schemas.openxmlformats.org/officeDocument/2006/relationships/slide" Target="/ppt/slides/slide4.xml" Id="Ra474fe1adb854f7d" /><Relationship Type="http://schemas.openxmlformats.org/officeDocument/2006/relationships/slide" Target="/ppt/slides/slide5.xml" Id="R48002ea76aac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6996c134f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8f7e1e2d74617" /><Relationship Type="http://schemas.openxmlformats.org/officeDocument/2006/relationships/theme" Target="/ppt/slideMasters/theme/theme1.xml" Id="Rf7e8c2012069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8f7e1e2d7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2385c23b347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4409863f7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627331794b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f8e081ba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c994d2d49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KOMMUNE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32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post@flekkefjord.kommune.no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www.flekkefjord.kommune.no/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