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a16c6ce8f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ba34695fd4ae2"/>
  </p:sldMasterIdLst>
  <p:sldIdLst>
    <p:sldId xmlns:r="http://schemas.openxmlformats.org/officeDocument/2006/relationships" id="256" r:id="Rd7b8d3d1d7324250"/>
    <p:sldId xmlns:r="http://schemas.openxmlformats.org/officeDocument/2006/relationships" id="257" r:id="Re3352f0486b841fe"/>
    <p:sldId xmlns:r="http://schemas.openxmlformats.org/officeDocument/2006/relationships" id="258" r:id="Rebf67e172d12477f"/>
    <p:sldId xmlns:r="http://schemas.openxmlformats.org/officeDocument/2006/relationships" id="259" r:id="Raa0d2f168e40419d"/>
    <p:sldId xmlns:r="http://schemas.openxmlformats.org/officeDocument/2006/relationships" id="260" r:id="Ra1a0e24d1460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ba34695fd4ae2" /><Relationship Type="http://schemas.openxmlformats.org/officeDocument/2006/relationships/slide" Target="/ppt/slides/slide1.xml" Id="Rd7b8d3d1d7324250" /><Relationship Type="http://schemas.openxmlformats.org/officeDocument/2006/relationships/slide" Target="/ppt/slides/slide2.xml" Id="Re3352f0486b841fe" /><Relationship Type="http://schemas.openxmlformats.org/officeDocument/2006/relationships/slide" Target="/ppt/slides/slide3.xml" Id="Rebf67e172d12477f" /><Relationship Type="http://schemas.openxmlformats.org/officeDocument/2006/relationships/slide" Target="/ppt/slides/slide4.xml" Id="Raa0d2f168e40419d" /><Relationship Type="http://schemas.openxmlformats.org/officeDocument/2006/relationships/slide" Target="/ppt/slides/slide5.xml" Id="Ra1a0e24d1460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0c77da7c2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f394be92b4c05" /><Relationship Type="http://schemas.openxmlformats.org/officeDocument/2006/relationships/theme" Target="/ppt/slideMasters/theme/theme1.xml" Id="R0195ddb41b18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f394be92b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b887fac2f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442969cb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2956bb49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97ceee1324a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5e5e77d1f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HYLLESTAD KOMMUNE ble etablert [år] og holder til i Hyllestad.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Lifjordvegen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6957 Hyllestad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postmottak@hyllestad.kommune.no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www.hyllestad.kommune.no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KOMMUNE</a:t>
            </a:r>
          </a:p>
        </p:txBody>
      </p:sp>
    </p:spTree>
  </p:cSld>
  <p:clrMapOvr>
    <a:masterClrMapping xmlns:a="http://schemas.openxmlformats.org/drawingml/2006/main"/>
  </p:clrMapOvr>
</p:sld>
</file>