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af51332c5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3c1a544f442ee"/>
  </p:sldMasterIdLst>
  <p:sldIdLst>
    <p:sldId xmlns:r="http://schemas.openxmlformats.org/officeDocument/2006/relationships" id="256" r:id="Rb49cca69610346a9"/>
    <p:sldId xmlns:r="http://schemas.openxmlformats.org/officeDocument/2006/relationships" id="257" r:id="R1f4b977babb944ac"/>
    <p:sldId xmlns:r="http://schemas.openxmlformats.org/officeDocument/2006/relationships" id="258" r:id="Rb00726c219a142b0"/>
    <p:sldId xmlns:r="http://schemas.openxmlformats.org/officeDocument/2006/relationships" id="259" r:id="Re89a938c0e0f4597"/>
    <p:sldId xmlns:r="http://schemas.openxmlformats.org/officeDocument/2006/relationships" id="260" r:id="R2a5b3f392fbb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3c1a544f442ee" /><Relationship Type="http://schemas.openxmlformats.org/officeDocument/2006/relationships/slide" Target="/ppt/slides/slide1.xml" Id="Rb49cca69610346a9" /><Relationship Type="http://schemas.openxmlformats.org/officeDocument/2006/relationships/slide" Target="/ppt/slides/slide2.xml" Id="R1f4b977babb944ac" /><Relationship Type="http://schemas.openxmlformats.org/officeDocument/2006/relationships/slide" Target="/ppt/slides/slide3.xml" Id="Rb00726c219a142b0" /><Relationship Type="http://schemas.openxmlformats.org/officeDocument/2006/relationships/slide" Target="/ppt/slides/slide4.xml" Id="Re89a938c0e0f4597" /><Relationship Type="http://schemas.openxmlformats.org/officeDocument/2006/relationships/slide" Target="/ppt/slides/slide5.xml" Id="R2a5b3f392fbb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a9a463f39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8001147a431c" /><Relationship Type="http://schemas.openxmlformats.org/officeDocument/2006/relationships/theme" Target="/ppt/slideMasters/theme/theme1.xml" Id="R5a4b4b0c86de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a8001147a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07d03c92d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bd267a33d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5c9b346aa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5588aea0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e82769ee0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KOMMUNE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 63 29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