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aa0632e1a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79696ebdb4284"/>
  </p:sldMasterIdLst>
  <p:sldIdLst>
    <p:sldId xmlns:r="http://schemas.openxmlformats.org/officeDocument/2006/relationships" id="256" r:id="Ra29edbdb07d64082"/>
    <p:sldId xmlns:r="http://schemas.openxmlformats.org/officeDocument/2006/relationships" id="257" r:id="R191a4906b6ae426b"/>
    <p:sldId xmlns:r="http://schemas.openxmlformats.org/officeDocument/2006/relationships" id="258" r:id="R31232f0d587146c5"/>
    <p:sldId xmlns:r="http://schemas.openxmlformats.org/officeDocument/2006/relationships" id="259" r:id="Rf2291803a1b94e8d"/>
    <p:sldId xmlns:r="http://schemas.openxmlformats.org/officeDocument/2006/relationships" id="260" r:id="R05797c03d32a4a52"/>
    <p:sldId xmlns:r="http://schemas.openxmlformats.org/officeDocument/2006/relationships" id="261" r:id="Re7c772975665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79696ebdb4284" /><Relationship Type="http://schemas.openxmlformats.org/officeDocument/2006/relationships/slide" Target="/ppt/slides/slide1.xml" Id="Ra29edbdb07d64082" /><Relationship Type="http://schemas.openxmlformats.org/officeDocument/2006/relationships/slide" Target="/ppt/slides/slide2.xml" Id="R191a4906b6ae426b" /><Relationship Type="http://schemas.openxmlformats.org/officeDocument/2006/relationships/slide" Target="/ppt/slides/slide3.xml" Id="R31232f0d587146c5" /><Relationship Type="http://schemas.openxmlformats.org/officeDocument/2006/relationships/slide" Target="/ppt/slides/slide4.xml" Id="Rf2291803a1b94e8d" /><Relationship Type="http://schemas.openxmlformats.org/officeDocument/2006/relationships/slide" Target="/ppt/slides/slide5.xml" Id="R05797c03d32a4a52" /><Relationship Type="http://schemas.openxmlformats.org/officeDocument/2006/relationships/slide" Target="/ppt/slides/slide6.xml" Id="Re7c772975665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4da53f7d1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522c73544348" /><Relationship Type="http://schemas.openxmlformats.org/officeDocument/2006/relationships/theme" Target="/ppt/slideMasters/theme/theme1.xml" Id="Rd062d4bd1596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9522c7354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9a192ddd5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ce5a2fb1a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24bf4ef7a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f88c4e7e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a1f8fc28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499aefeba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GLOPPEN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 88 38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post@gloppen.kommune.no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www.gloppen.kommune.no/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GLOPPEN KOMMUNE</a:t>
            </a:r>
          </a:p>
        </p:txBody>
      </p:sp>
    </p:spTree>
  </p:cSld>
  <p:clrMapOvr>
    <a:masterClrMapping xmlns:a="http://schemas.openxmlformats.org/drawingml/2006/main"/>
  </p:clrMapOvr>
</p:sld>
</file>