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7533be59f3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67b7c249e54959"/>
  </p:sldMasterIdLst>
  <p:sldIdLst>
    <p:sldId xmlns:r="http://schemas.openxmlformats.org/officeDocument/2006/relationships" id="256" r:id="R0ca92c79136a4025"/>
    <p:sldId xmlns:r="http://schemas.openxmlformats.org/officeDocument/2006/relationships" id="257" r:id="Rbb4426ddd7244abf"/>
    <p:sldId xmlns:r="http://schemas.openxmlformats.org/officeDocument/2006/relationships" id="258" r:id="R46e0784d9c2f4316"/>
    <p:sldId xmlns:r="http://schemas.openxmlformats.org/officeDocument/2006/relationships" id="259" r:id="R5b145636a7694a50"/>
    <p:sldId xmlns:r="http://schemas.openxmlformats.org/officeDocument/2006/relationships" id="260" r:id="R48f5feb24b22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7b7c249e54959" /><Relationship Type="http://schemas.openxmlformats.org/officeDocument/2006/relationships/slide" Target="/ppt/slides/slide1.xml" Id="R0ca92c79136a4025" /><Relationship Type="http://schemas.openxmlformats.org/officeDocument/2006/relationships/slide" Target="/ppt/slides/slide2.xml" Id="Rbb4426ddd7244abf" /><Relationship Type="http://schemas.openxmlformats.org/officeDocument/2006/relationships/slide" Target="/ppt/slides/slide3.xml" Id="R46e0784d9c2f4316" /><Relationship Type="http://schemas.openxmlformats.org/officeDocument/2006/relationships/slide" Target="/ppt/slides/slide4.xml" Id="R5b145636a7694a50" /><Relationship Type="http://schemas.openxmlformats.org/officeDocument/2006/relationships/slide" Target="/ppt/slides/slide5.xml" Id="R48f5feb24b22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6117db347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dc1f3a17d4800" /><Relationship Type="http://schemas.openxmlformats.org/officeDocument/2006/relationships/theme" Target="/ppt/slideMasters/theme/theme1.xml" Id="Rfbcf3f796175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dc1f3a17d48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ca14b0cf9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73a6ce473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00f3fc8084e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5d62dfb7348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9b097b96a42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GLOPPEN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GLOPPEN KOMMUNE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 88 38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post@gloppen.kommune.no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www.gloppen.kommune.no/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964 969 124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