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1c2ccc1b4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441e6d77b4bcd"/>
  </p:sldMasterIdLst>
  <p:sldIdLst>
    <p:sldId xmlns:r="http://schemas.openxmlformats.org/officeDocument/2006/relationships" id="256" r:id="R1e8a03a0e7cf4798"/>
    <p:sldId xmlns:r="http://schemas.openxmlformats.org/officeDocument/2006/relationships" id="257" r:id="R6573243ed01944b5"/>
    <p:sldId xmlns:r="http://schemas.openxmlformats.org/officeDocument/2006/relationships" id="258" r:id="R51118c0654db4c8d"/>
    <p:sldId xmlns:r="http://schemas.openxmlformats.org/officeDocument/2006/relationships" id="259" r:id="Rfb5406ab12944ad9"/>
    <p:sldId xmlns:r="http://schemas.openxmlformats.org/officeDocument/2006/relationships" id="260" r:id="R8c08c63591bc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441e6d77b4bcd" /><Relationship Type="http://schemas.openxmlformats.org/officeDocument/2006/relationships/slide" Target="/ppt/slides/slide1.xml" Id="R1e8a03a0e7cf4798" /><Relationship Type="http://schemas.openxmlformats.org/officeDocument/2006/relationships/slide" Target="/ppt/slides/slide2.xml" Id="R6573243ed01944b5" /><Relationship Type="http://schemas.openxmlformats.org/officeDocument/2006/relationships/slide" Target="/ppt/slides/slide3.xml" Id="R51118c0654db4c8d" /><Relationship Type="http://schemas.openxmlformats.org/officeDocument/2006/relationships/slide" Target="/ppt/slides/slide4.xml" Id="Rfb5406ab12944ad9" /><Relationship Type="http://schemas.openxmlformats.org/officeDocument/2006/relationships/slide" Target="/ppt/slides/slide5.xml" Id="R8c08c63591bc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d41237c06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6b42890134215" /><Relationship Type="http://schemas.openxmlformats.org/officeDocument/2006/relationships/theme" Target="/ppt/slideMasters/theme/theme1.xml" Id="Rb8d88636e4f7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6b4289013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b39f71bd5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ae9a48f7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6eaaff77f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e8eaebce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937aea554b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