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2860835b84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ab811c7964a2f"/>
  </p:sldMasterIdLst>
  <p:sldIdLst>
    <p:sldId xmlns:r="http://schemas.openxmlformats.org/officeDocument/2006/relationships" id="256" r:id="R3931b285a700466c"/>
    <p:sldId xmlns:r="http://schemas.openxmlformats.org/officeDocument/2006/relationships" id="257" r:id="Re1a256cdbf804b81"/>
    <p:sldId xmlns:r="http://schemas.openxmlformats.org/officeDocument/2006/relationships" id="258" r:id="R4ee53cde500042a3"/>
    <p:sldId xmlns:r="http://schemas.openxmlformats.org/officeDocument/2006/relationships" id="259" r:id="R081a2603e57747ed"/>
    <p:sldId xmlns:r="http://schemas.openxmlformats.org/officeDocument/2006/relationships" id="260" r:id="R46ac4e3281e5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ab811c7964a2f" /><Relationship Type="http://schemas.openxmlformats.org/officeDocument/2006/relationships/slide" Target="/ppt/slides/slide1.xml" Id="R3931b285a700466c" /><Relationship Type="http://schemas.openxmlformats.org/officeDocument/2006/relationships/slide" Target="/ppt/slides/slide2.xml" Id="Re1a256cdbf804b81" /><Relationship Type="http://schemas.openxmlformats.org/officeDocument/2006/relationships/slide" Target="/ppt/slides/slide3.xml" Id="R4ee53cde500042a3" /><Relationship Type="http://schemas.openxmlformats.org/officeDocument/2006/relationships/slide" Target="/ppt/slides/slide4.xml" Id="R081a2603e57747ed" /><Relationship Type="http://schemas.openxmlformats.org/officeDocument/2006/relationships/slide" Target="/ppt/slides/slide5.xml" Id="R46ac4e3281e5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1b7be6485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6b05a87f4599" /><Relationship Type="http://schemas.openxmlformats.org/officeDocument/2006/relationships/theme" Target="/ppt/slideMasters/theme/theme1.xml" Id="Re89c38c53d5d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56b05a87f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ca13a627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ce32ede9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d0a89363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5c58bf638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6ef58daf6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