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fd21b227da4e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72c14fb0114c56"/>
  </p:sldMasterIdLst>
  <p:sldIdLst>
    <p:sldId xmlns:r="http://schemas.openxmlformats.org/officeDocument/2006/relationships" id="256" r:id="Rb05b06a4217e4c45"/>
    <p:sldId xmlns:r="http://schemas.openxmlformats.org/officeDocument/2006/relationships" id="257" r:id="Raff946fa36024248"/>
    <p:sldId xmlns:r="http://schemas.openxmlformats.org/officeDocument/2006/relationships" id="258" r:id="R63b8c8fcbd6e4dd4"/>
    <p:sldId xmlns:r="http://schemas.openxmlformats.org/officeDocument/2006/relationships" id="259" r:id="Rf9450cbcaebb4cec"/>
    <p:sldId xmlns:r="http://schemas.openxmlformats.org/officeDocument/2006/relationships" id="260" r:id="Rba742d2a115341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72c14fb0114c56" /><Relationship Type="http://schemas.openxmlformats.org/officeDocument/2006/relationships/slide" Target="/ppt/slides/slide1.xml" Id="Rb05b06a4217e4c45" /><Relationship Type="http://schemas.openxmlformats.org/officeDocument/2006/relationships/slide" Target="/ppt/slides/slide2.xml" Id="Raff946fa36024248" /><Relationship Type="http://schemas.openxmlformats.org/officeDocument/2006/relationships/slide" Target="/ppt/slides/slide3.xml" Id="R63b8c8fcbd6e4dd4" /><Relationship Type="http://schemas.openxmlformats.org/officeDocument/2006/relationships/slide" Target="/ppt/slides/slide4.xml" Id="Rf9450cbcaebb4cec" /><Relationship Type="http://schemas.openxmlformats.org/officeDocument/2006/relationships/slide" Target="/ppt/slides/slide5.xml" Id="Rba742d2a115341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40f328a73349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70a31f2184483" /><Relationship Type="http://schemas.openxmlformats.org/officeDocument/2006/relationships/theme" Target="/ppt/slideMasters/theme/theme1.xml" Id="R8927024c9b304d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970a31f21844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49689a8ce46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445b86b5f41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4d5228e744a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e11817dc14b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e5106d99a43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RISØR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RISØR KOMMUNE ble etablert [år] og holder til i Risør.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Furumoveien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4950 Risør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 14 96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post@risor.kommune.no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www.risor.kommune.no/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964 977 402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KOMMUNE</a:t>
            </a:r>
          </a:p>
        </p:txBody>
      </p:sp>
    </p:spTree>
  </p:cSld>
  <p:clrMapOvr>
    <a:masterClrMapping xmlns:a="http://schemas.openxmlformats.org/drawingml/2006/main"/>
  </p:clrMapOvr>
</p:sld>
</file>