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40feb068be4c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47ff60a3d84afb"/>
  </p:sldMasterIdLst>
  <p:sldIdLst>
    <p:sldId xmlns:r="http://schemas.openxmlformats.org/officeDocument/2006/relationships" id="256" r:id="R81568ae69584431e"/>
    <p:sldId xmlns:r="http://schemas.openxmlformats.org/officeDocument/2006/relationships" id="257" r:id="Rda4a84848d56405e"/>
    <p:sldId xmlns:r="http://schemas.openxmlformats.org/officeDocument/2006/relationships" id="258" r:id="R301a974c312e4405"/>
    <p:sldId xmlns:r="http://schemas.openxmlformats.org/officeDocument/2006/relationships" id="259" r:id="R42bf4b7e7d6b45ea"/>
    <p:sldId xmlns:r="http://schemas.openxmlformats.org/officeDocument/2006/relationships" id="260" r:id="R423a084cf4d342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47ff60a3d84afb" /><Relationship Type="http://schemas.openxmlformats.org/officeDocument/2006/relationships/slide" Target="/ppt/slides/slide1.xml" Id="R81568ae69584431e" /><Relationship Type="http://schemas.openxmlformats.org/officeDocument/2006/relationships/slide" Target="/ppt/slides/slide2.xml" Id="Rda4a84848d56405e" /><Relationship Type="http://schemas.openxmlformats.org/officeDocument/2006/relationships/slide" Target="/ppt/slides/slide3.xml" Id="R301a974c312e4405" /><Relationship Type="http://schemas.openxmlformats.org/officeDocument/2006/relationships/slide" Target="/ppt/slides/slide4.xml" Id="R42bf4b7e7d6b45ea" /><Relationship Type="http://schemas.openxmlformats.org/officeDocument/2006/relationships/slide" Target="/ppt/slides/slide5.xml" Id="R423a084cf4d342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743bb6978a49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cf8478cbc4d8e" /><Relationship Type="http://schemas.openxmlformats.org/officeDocument/2006/relationships/theme" Target="/ppt/slideMasters/theme/theme1.xml" Id="Rdbdf4f182f0444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fcf8478cbc4d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a9a2f94ea48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94ea8813246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0da8faaea4f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de270c65a46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cc02f26ebd4c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VANYLVEN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VANYLVEN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VANYLVEN KOMMUNE ble etablert [år] og holder til i Fiskå.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VANYLVEN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VANYLVEN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VANYLVEN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6143 Fiskå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03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postmottak@vanylven.kommune.no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www.vanylven.kommune.no/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964 978 662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VANYLVEN KOMMUNE</a:t>
            </a:r>
          </a:p>
        </p:txBody>
      </p:sp>
    </p:spTree>
  </p:cSld>
  <p:clrMapOvr>
    <a:masterClrMapping xmlns:a="http://schemas.openxmlformats.org/drawingml/2006/main"/>
  </p:clrMapOvr>
</p:sld>
</file>