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c0c9b428d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d1dc8905c4425"/>
  </p:sldMasterIdLst>
  <p:sldIdLst>
    <p:sldId xmlns:r="http://schemas.openxmlformats.org/officeDocument/2006/relationships" id="256" r:id="R1fb03bd6381f4cc8"/>
    <p:sldId xmlns:r="http://schemas.openxmlformats.org/officeDocument/2006/relationships" id="257" r:id="R88c668740af5408e"/>
    <p:sldId xmlns:r="http://schemas.openxmlformats.org/officeDocument/2006/relationships" id="258" r:id="R106e905030b0434e"/>
    <p:sldId xmlns:r="http://schemas.openxmlformats.org/officeDocument/2006/relationships" id="259" r:id="Rf33c4227667f425c"/>
    <p:sldId xmlns:r="http://schemas.openxmlformats.org/officeDocument/2006/relationships" id="260" r:id="Rf2c113dfdb6c47f9"/>
    <p:sldId xmlns:r="http://schemas.openxmlformats.org/officeDocument/2006/relationships" id="261" r:id="R1a5b5c0258d0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d1dc8905c4425" /><Relationship Type="http://schemas.openxmlformats.org/officeDocument/2006/relationships/slide" Target="/ppt/slides/slide1.xml" Id="R1fb03bd6381f4cc8" /><Relationship Type="http://schemas.openxmlformats.org/officeDocument/2006/relationships/slide" Target="/ppt/slides/slide2.xml" Id="R88c668740af5408e" /><Relationship Type="http://schemas.openxmlformats.org/officeDocument/2006/relationships/slide" Target="/ppt/slides/slide3.xml" Id="R106e905030b0434e" /><Relationship Type="http://schemas.openxmlformats.org/officeDocument/2006/relationships/slide" Target="/ppt/slides/slide4.xml" Id="Rf33c4227667f425c" /><Relationship Type="http://schemas.openxmlformats.org/officeDocument/2006/relationships/slide" Target="/ppt/slides/slide5.xml" Id="Rf2c113dfdb6c47f9" /><Relationship Type="http://schemas.openxmlformats.org/officeDocument/2006/relationships/slide" Target="/ppt/slides/slide6.xml" Id="R1a5b5c0258d0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7228d7532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3c08a21524c27" /><Relationship Type="http://schemas.openxmlformats.org/officeDocument/2006/relationships/theme" Target="/ppt/slideMasters/theme/theme1.xml" Id="Rad2717ee5dd2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3c08a2152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3f15fbdf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ef0e4db0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e448582e1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04f6bed87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70304ba2d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73563edc9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