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0012a0f99114c6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17affdef48d4e95"/>
  </p:sldMasterIdLst>
  <p:sldIdLst>
    <p:sldId xmlns:r="http://schemas.openxmlformats.org/officeDocument/2006/relationships" id="256" r:id="R4398e827226045d6"/>
    <p:sldId xmlns:r="http://schemas.openxmlformats.org/officeDocument/2006/relationships" id="257" r:id="Ra3c9c89ba1634a3a"/>
    <p:sldId xmlns:r="http://schemas.openxmlformats.org/officeDocument/2006/relationships" id="258" r:id="Rb83310b6f96c4726"/>
    <p:sldId xmlns:r="http://schemas.openxmlformats.org/officeDocument/2006/relationships" id="259" r:id="R897854bbae4d4608"/>
    <p:sldId xmlns:r="http://schemas.openxmlformats.org/officeDocument/2006/relationships" id="260" r:id="Radcce0d824564e4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7affdef48d4e95" /><Relationship Type="http://schemas.openxmlformats.org/officeDocument/2006/relationships/slide" Target="/ppt/slides/slide1.xml" Id="R4398e827226045d6" /><Relationship Type="http://schemas.openxmlformats.org/officeDocument/2006/relationships/slide" Target="/ppt/slides/slide2.xml" Id="Ra3c9c89ba1634a3a" /><Relationship Type="http://schemas.openxmlformats.org/officeDocument/2006/relationships/slide" Target="/ppt/slides/slide3.xml" Id="Rb83310b6f96c4726" /><Relationship Type="http://schemas.openxmlformats.org/officeDocument/2006/relationships/slide" Target="/ppt/slides/slide4.xml" Id="R897854bbae4d4608" /><Relationship Type="http://schemas.openxmlformats.org/officeDocument/2006/relationships/slide" Target="/ppt/slides/slide5.xml" Id="Radcce0d824564e4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aab2bdd17744b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b6f9bbc4a94451" /><Relationship Type="http://schemas.openxmlformats.org/officeDocument/2006/relationships/theme" Target="/ppt/slideMasters/theme/theme1.xml" Id="Rb0e831622cc84c4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9b6f9bbc4a9445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a2c7fd29604da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91726632e645c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8ff82762554e6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a1428b6b764f1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0890b06c5946a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STRAND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 KOMMUNE ble etablert [år] og holder til i Jørpeland.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4100 Jørpeland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74 30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postmottak@strand.kommune.no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www.strand.kommune.no/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964 978 751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 KOMMUNE</a:t>
            </a:r>
          </a:p>
        </p:txBody>
      </p:sp>
    </p:spTree>
  </p:cSld>
  <p:clrMapOvr>
    <a:masterClrMapping xmlns:a="http://schemas.openxmlformats.org/drawingml/2006/main"/>
  </p:clrMapOvr>
</p:sld>
</file>