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cb05c2d72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42bce1bba4c48"/>
  </p:sldMasterIdLst>
  <p:sldIdLst>
    <p:sldId xmlns:r="http://schemas.openxmlformats.org/officeDocument/2006/relationships" id="256" r:id="R86d48f03f74f45ac"/>
    <p:sldId xmlns:r="http://schemas.openxmlformats.org/officeDocument/2006/relationships" id="257" r:id="R433afcf3db804da8"/>
    <p:sldId xmlns:r="http://schemas.openxmlformats.org/officeDocument/2006/relationships" id="258" r:id="Rf80e0193eb0144c6"/>
    <p:sldId xmlns:r="http://schemas.openxmlformats.org/officeDocument/2006/relationships" id="259" r:id="Rf8d7e04131cb4112"/>
    <p:sldId xmlns:r="http://schemas.openxmlformats.org/officeDocument/2006/relationships" id="260" r:id="R1a4bab576087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42bce1bba4c48" /><Relationship Type="http://schemas.openxmlformats.org/officeDocument/2006/relationships/slide" Target="/ppt/slides/slide1.xml" Id="R86d48f03f74f45ac" /><Relationship Type="http://schemas.openxmlformats.org/officeDocument/2006/relationships/slide" Target="/ppt/slides/slide2.xml" Id="R433afcf3db804da8" /><Relationship Type="http://schemas.openxmlformats.org/officeDocument/2006/relationships/slide" Target="/ppt/slides/slide3.xml" Id="Rf80e0193eb0144c6" /><Relationship Type="http://schemas.openxmlformats.org/officeDocument/2006/relationships/slide" Target="/ppt/slides/slide4.xml" Id="Rf8d7e04131cb4112" /><Relationship Type="http://schemas.openxmlformats.org/officeDocument/2006/relationships/slide" Target="/ppt/slides/slide5.xml" Id="R1a4bab576087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984aba051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df89f56334d6a" /><Relationship Type="http://schemas.openxmlformats.org/officeDocument/2006/relationships/theme" Target="/ppt/slideMasters/theme/theme1.xml" Id="R20a4d33c72e249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edf89f5633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08e2d4a1b49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820d6db5b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99d08a1f644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d8827bc1944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59b3f76464a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HERØY KOMMUNE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www.heroy.kommune.no/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KOMMUNE</a:t>
            </a:r>
          </a:p>
        </p:txBody>
      </p:sp>
    </p:spTree>
  </p:cSld>
  <p:clrMapOvr>
    <a:masterClrMapping xmlns:a="http://schemas.openxmlformats.org/drawingml/2006/main"/>
  </p:clrMapOvr>
</p:sld>
</file>