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0fbad3f6f0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e979de55d14053"/>
  </p:sldMasterIdLst>
  <p:sldIdLst>
    <p:sldId xmlns:r="http://schemas.openxmlformats.org/officeDocument/2006/relationships" id="256" r:id="R3ee7bbeee65e49f3"/>
    <p:sldId xmlns:r="http://schemas.openxmlformats.org/officeDocument/2006/relationships" id="257" r:id="Re8c15921ed8f46dc"/>
    <p:sldId xmlns:r="http://schemas.openxmlformats.org/officeDocument/2006/relationships" id="258" r:id="Ra30e196f2a804105"/>
    <p:sldId xmlns:r="http://schemas.openxmlformats.org/officeDocument/2006/relationships" id="259" r:id="R9689c854a3334b95"/>
    <p:sldId xmlns:r="http://schemas.openxmlformats.org/officeDocument/2006/relationships" id="260" r:id="R59a63aa658834f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e979de55d14053" /><Relationship Type="http://schemas.openxmlformats.org/officeDocument/2006/relationships/slide" Target="/ppt/slides/slide1.xml" Id="R3ee7bbeee65e49f3" /><Relationship Type="http://schemas.openxmlformats.org/officeDocument/2006/relationships/slide" Target="/ppt/slides/slide2.xml" Id="Re8c15921ed8f46dc" /><Relationship Type="http://schemas.openxmlformats.org/officeDocument/2006/relationships/slide" Target="/ppt/slides/slide3.xml" Id="Ra30e196f2a804105" /><Relationship Type="http://schemas.openxmlformats.org/officeDocument/2006/relationships/slide" Target="/ppt/slides/slide4.xml" Id="R9689c854a3334b95" /><Relationship Type="http://schemas.openxmlformats.org/officeDocument/2006/relationships/slide" Target="/ppt/slides/slide5.xml" Id="R59a63aa658834f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e04619948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effe5292646ae" /><Relationship Type="http://schemas.openxmlformats.org/officeDocument/2006/relationships/theme" Target="/ppt/slideMasters/theme/theme1.xml" Id="R8da0cef025b442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effe5292646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50ae69d9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12a3edfc64e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dd2caf2f3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c9435e5af41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6e23025894a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HAREID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KOMMUNE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09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postmottak@hareid.kommune.no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www.hareid.kommune.no/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HAREID KOMMUNE</a:t>
            </a:r>
          </a:p>
        </p:txBody>
      </p:sp>
    </p:spTree>
  </p:cSld>
  <p:clrMapOvr>
    <a:masterClrMapping xmlns:a="http://schemas.openxmlformats.org/drawingml/2006/main"/>
  </p:clrMapOvr>
</p:sld>
</file>