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910fa4544e48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c11775c16d4277"/>
  </p:sldMasterIdLst>
  <p:sldIdLst>
    <p:sldId xmlns:r="http://schemas.openxmlformats.org/officeDocument/2006/relationships" id="256" r:id="Rd73e1c6964844a98"/>
    <p:sldId xmlns:r="http://schemas.openxmlformats.org/officeDocument/2006/relationships" id="257" r:id="R8f816395c1b14d8d"/>
    <p:sldId xmlns:r="http://schemas.openxmlformats.org/officeDocument/2006/relationships" id="258" r:id="Rd4c5403113d44046"/>
    <p:sldId xmlns:r="http://schemas.openxmlformats.org/officeDocument/2006/relationships" id="259" r:id="R190bcc437d86483e"/>
    <p:sldId xmlns:r="http://schemas.openxmlformats.org/officeDocument/2006/relationships" id="260" r:id="R8c60f71036714102"/>
    <p:sldId xmlns:r="http://schemas.openxmlformats.org/officeDocument/2006/relationships" id="261" r:id="R08b35173665048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11775c16d4277" /><Relationship Type="http://schemas.openxmlformats.org/officeDocument/2006/relationships/slide" Target="/ppt/slides/slide1.xml" Id="Rd73e1c6964844a98" /><Relationship Type="http://schemas.openxmlformats.org/officeDocument/2006/relationships/slide" Target="/ppt/slides/slide2.xml" Id="R8f816395c1b14d8d" /><Relationship Type="http://schemas.openxmlformats.org/officeDocument/2006/relationships/slide" Target="/ppt/slides/slide3.xml" Id="Rd4c5403113d44046" /><Relationship Type="http://schemas.openxmlformats.org/officeDocument/2006/relationships/slide" Target="/ppt/slides/slide4.xml" Id="R190bcc437d86483e" /><Relationship Type="http://schemas.openxmlformats.org/officeDocument/2006/relationships/slide" Target="/ppt/slides/slide5.xml" Id="R8c60f71036714102" /><Relationship Type="http://schemas.openxmlformats.org/officeDocument/2006/relationships/slide" Target="/ppt/slides/slide6.xml" Id="R08b35173665048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f96ddfe89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67d7c266e444b" /><Relationship Type="http://schemas.openxmlformats.org/officeDocument/2006/relationships/theme" Target="/ppt/slideMasters/theme/theme1.xml" Id="Ra649d51eb2e24e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67d7c266e44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e09db469749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9d73393df43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ac321d927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3c3b24f30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b705f077247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be5fe307a48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