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5fcad5ac1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9b574920047d3"/>
  </p:sldMasterIdLst>
  <p:sldIdLst>
    <p:sldId xmlns:r="http://schemas.openxmlformats.org/officeDocument/2006/relationships" id="256" r:id="R92990f1060514671"/>
    <p:sldId xmlns:r="http://schemas.openxmlformats.org/officeDocument/2006/relationships" id="257" r:id="R65c39be163524ac0"/>
    <p:sldId xmlns:r="http://schemas.openxmlformats.org/officeDocument/2006/relationships" id="258" r:id="Rf35b235215644eb4"/>
    <p:sldId xmlns:r="http://schemas.openxmlformats.org/officeDocument/2006/relationships" id="259" r:id="R24f4bab538e546c5"/>
    <p:sldId xmlns:r="http://schemas.openxmlformats.org/officeDocument/2006/relationships" id="260" r:id="Rcc2e5aff2da5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9b574920047d3" /><Relationship Type="http://schemas.openxmlformats.org/officeDocument/2006/relationships/slide" Target="/ppt/slides/slide1.xml" Id="R92990f1060514671" /><Relationship Type="http://schemas.openxmlformats.org/officeDocument/2006/relationships/slide" Target="/ppt/slides/slide2.xml" Id="R65c39be163524ac0" /><Relationship Type="http://schemas.openxmlformats.org/officeDocument/2006/relationships/slide" Target="/ppt/slides/slide3.xml" Id="Rf35b235215644eb4" /><Relationship Type="http://schemas.openxmlformats.org/officeDocument/2006/relationships/slide" Target="/ppt/slides/slide4.xml" Id="R24f4bab538e546c5" /><Relationship Type="http://schemas.openxmlformats.org/officeDocument/2006/relationships/slide" Target="/ppt/slides/slide5.xml" Id="Rcc2e5aff2da5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c3df8e868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b0029e964e4f" /><Relationship Type="http://schemas.openxmlformats.org/officeDocument/2006/relationships/theme" Target="/ppt/slideMasters/theme/theme1.xml" Id="R5312bcdc7dbf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1b0029e96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bd993d22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eb52509c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31ed76d4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5c6e27b0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9ea0ea26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