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59a7bfc68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f7666ebcdc4b7d"/>
  </p:sldMasterIdLst>
  <p:sldIdLst>
    <p:sldId xmlns:r="http://schemas.openxmlformats.org/officeDocument/2006/relationships" id="256" r:id="R86810e40446f4526"/>
    <p:sldId xmlns:r="http://schemas.openxmlformats.org/officeDocument/2006/relationships" id="257" r:id="Rb7e362baca4b4bd3"/>
    <p:sldId xmlns:r="http://schemas.openxmlformats.org/officeDocument/2006/relationships" id="258" r:id="Rb54232bf29fc4585"/>
    <p:sldId xmlns:r="http://schemas.openxmlformats.org/officeDocument/2006/relationships" id="259" r:id="Rff55e7f624794c06"/>
    <p:sldId xmlns:r="http://schemas.openxmlformats.org/officeDocument/2006/relationships" id="260" r:id="R1226a983b6c34f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f7666ebcdc4b7d" /><Relationship Type="http://schemas.openxmlformats.org/officeDocument/2006/relationships/slide" Target="/ppt/slides/slide1.xml" Id="R86810e40446f4526" /><Relationship Type="http://schemas.openxmlformats.org/officeDocument/2006/relationships/slide" Target="/ppt/slides/slide2.xml" Id="Rb7e362baca4b4bd3" /><Relationship Type="http://schemas.openxmlformats.org/officeDocument/2006/relationships/slide" Target="/ppt/slides/slide3.xml" Id="Rb54232bf29fc4585" /><Relationship Type="http://schemas.openxmlformats.org/officeDocument/2006/relationships/slide" Target="/ppt/slides/slide4.xml" Id="Rff55e7f624794c06" /><Relationship Type="http://schemas.openxmlformats.org/officeDocument/2006/relationships/slide" Target="/ppt/slides/slide5.xml" Id="R1226a983b6c34f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cfb51f392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9bdc10e2348cb" /><Relationship Type="http://schemas.openxmlformats.org/officeDocument/2006/relationships/theme" Target="/ppt/slideMasters/theme/theme1.xml" Id="R745dc601e114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49bdc10e23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af8438df1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aae03496343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1b0ce857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a582b8204f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790ea5f2d47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KOMMUNE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 01 75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postmottak@ulstein.kommune.no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www.ulstein.kommune.no/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964 979 456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KOMMUNE</a:t>
            </a:r>
          </a:p>
        </p:txBody>
      </p:sp>
    </p:spTree>
  </p:cSld>
  <p:clrMapOvr>
    <a:masterClrMapping xmlns:a="http://schemas.openxmlformats.org/drawingml/2006/main"/>
  </p:clrMapOvr>
</p:sld>
</file>