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8dbce650f742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5a5e1e4e647c8"/>
  </p:sldMasterIdLst>
  <p:sldIdLst>
    <p:sldId xmlns:r="http://schemas.openxmlformats.org/officeDocument/2006/relationships" id="256" r:id="Rdc897a1aa638406c"/>
    <p:sldId xmlns:r="http://schemas.openxmlformats.org/officeDocument/2006/relationships" id="257" r:id="R421d61af9b7f448c"/>
    <p:sldId xmlns:r="http://schemas.openxmlformats.org/officeDocument/2006/relationships" id="258" r:id="R8aa43114abc645dd"/>
    <p:sldId xmlns:r="http://schemas.openxmlformats.org/officeDocument/2006/relationships" id="259" r:id="R3db81f0e1edc4b9f"/>
    <p:sldId xmlns:r="http://schemas.openxmlformats.org/officeDocument/2006/relationships" id="260" r:id="Ra01ec4d9751042d4"/>
    <p:sldId xmlns:r="http://schemas.openxmlformats.org/officeDocument/2006/relationships" id="261" r:id="Rc0b1a67fca98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5a5e1e4e647c8" /><Relationship Type="http://schemas.openxmlformats.org/officeDocument/2006/relationships/slide" Target="/ppt/slides/slide1.xml" Id="Rdc897a1aa638406c" /><Relationship Type="http://schemas.openxmlformats.org/officeDocument/2006/relationships/slide" Target="/ppt/slides/slide2.xml" Id="R421d61af9b7f448c" /><Relationship Type="http://schemas.openxmlformats.org/officeDocument/2006/relationships/slide" Target="/ppt/slides/slide3.xml" Id="R8aa43114abc645dd" /><Relationship Type="http://schemas.openxmlformats.org/officeDocument/2006/relationships/slide" Target="/ppt/slides/slide4.xml" Id="R3db81f0e1edc4b9f" /><Relationship Type="http://schemas.openxmlformats.org/officeDocument/2006/relationships/slide" Target="/ppt/slides/slide5.xml" Id="Ra01ec4d9751042d4" /><Relationship Type="http://schemas.openxmlformats.org/officeDocument/2006/relationships/slide" Target="/ppt/slides/slide6.xml" Id="Rc0b1a67fca98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a7cf2a1684d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c592151634fb1" /><Relationship Type="http://schemas.openxmlformats.org/officeDocument/2006/relationships/theme" Target="/ppt/slideMasters/theme/theme1.xml" Id="Rc99c7e4ce634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c592151634f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96a57255a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3ffc2d0ed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b04e38d22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2030f2e6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fbf759bb1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7f9eac72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UTSIRA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5547 Utsira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post@utsira.kommune.no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www.utsira.kommune.no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