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ed7a564d9b48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96b017012447f2"/>
  </p:sldMasterIdLst>
  <p:sldIdLst>
    <p:sldId xmlns:r="http://schemas.openxmlformats.org/officeDocument/2006/relationships" id="256" r:id="Red1ec1e347af4a27"/>
    <p:sldId xmlns:r="http://schemas.openxmlformats.org/officeDocument/2006/relationships" id="257" r:id="Rc7be2d5256904607"/>
    <p:sldId xmlns:r="http://schemas.openxmlformats.org/officeDocument/2006/relationships" id="258" r:id="R519b5e39832d448c"/>
    <p:sldId xmlns:r="http://schemas.openxmlformats.org/officeDocument/2006/relationships" id="259" r:id="R8fa5ebe654514a27"/>
    <p:sldId xmlns:r="http://schemas.openxmlformats.org/officeDocument/2006/relationships" id="260" r:id="Ra3d6e70850714c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96b017012447f2" /><Relationship Type="http://schemas.openxmlformats.org/officeDocument/2006/relationships/slide" Target="/ppt/slides/slide1.xml" Id="Red1ec1e347af4a27" /><Relationship Type="http://schemas.openxmlformats.org/officeDocument/2006/relationships/slide" Target="/ppt/slides/slide2.xml" Id="Rc7be2d5256904607" /><Relationship Type="http://schemas.openxmlformats.org/officeDocument/2006/relationships/slide" Target="/ppt/slides/slide3.xml" Id="R519b5e39832d448c" /><Relationship Type="http://schemas.openxmlformats.org/officeDocument/2006/relationships/slide" Target="/ppt/slides/slide4.xml" Id="R8fa5ebe654514a27" /><Relationship Type="http://schemas.openxmlformats.org/officeDocument/2006/relationships/slide" Target="/ppt/slides/slide5.xml" Id="Ra3d6e70850714c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b8d9d41efe40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93b014f4ab4db9" /><Relationship Type="http://schemas.openxmlformats.org/officeDocument/2006/relationships/theme" Target="/ppt/slideMasters/theme/theme1.xml" Id="R46841a4996524e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93b014f4ab4d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892b5781734c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8a66233e3e45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ba2d0a5e244d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bb75298a064d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e759ab24594d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UTSIRA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UTSIRA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UTSIRA KOMMUNE ble etablert [år] og holder til i Utsira.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UTSIRA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UTSIRA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UTSIRA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5547 Utsira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75 01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post@utsira.kommune.no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www.utsira.kommune.no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964 979 901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UTSIRA KOMMUNE</a:t>
            </a:r>
          </a:p>
        </p:txBody>
      </p:sp>
    </p:spTree>
  </p:cSld>
  <p:clrMapOvr>
    <a:masterClrMapping xmlns:a="http://schemas.openxmlformats.org/drawingml/2006/main"/>
  </p:clrMapOvr>
</p:sld>
</file>