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55cb4351e48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b055a12d844fd"/>
  </p:sldMasterIdLst>
  <p:sldIdLst>
    <p:sldId xmlns:r="http://schemas.openxmlformats.org/officeDocument/2006/relationships" id="256" r:id="Re04bc452cfd940a1"/>
    <p:sldId xmlns:r="http://schemas.openxmlformats.org/officeDocument/2006/relationships" id="257" r:id="R4f627d13fc4d4dd2"/>
    <p:sldId xmlns:r="http://schemas.openxmlformats.org/officeDocument/2006/relationships" id="258" r:id="Ra359c75d76fe41e6"/>
    <p:sldId xmlns:r="http://schemas.openxmlformats.org/officeDocument/2006/relationships" id="259" r:id="Ra4bd875e41194175"/>
    <p:sldId xmlns:r="http://schemas.openxmlformats.org/officeDocument/2006/relationships" id="260" r:id="R55ae76677992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b055a12d844fd" /><Relationship Type="http://schemas.openxmlformats.org/officeDocument/2006/relationships/slide" Target="/ppt/slides/slide1.xml" Id="Re04bc452cfd940a1" /><Relationship Type="http://schemas.openxmlformats.org/officeDocument/2006/relationships/slide" Target="/ppt/slides/slide2.xml" Id="R4f627d13fc4d4dd2" /><Relationship Type="http://schemas.openxmlformats.org/officeDocument/2006/relationships/slide" Target="/ppt/slides/slide3.xml" Id="Ra359c75d76fe41e6" /><Relationship Type="http://schemas.openxmlformats.org/officeDocument/2006/relationships/slide" Target="/ppt/slides/slide4.xml" Id="Ra4bd875e41194175" /><Relationship Type="http://schemas.openxmlformats.org/officeDocument/2006/relationships/slide" Target="/ppt/slides/slide5.xml" Id="R55ae76677992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c79a93123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6b9ab29764859" /><Relationship Type="http://schemas.openxmlformats.org/officeDocument/2006/relationships/theme" Target="/ppt/slideMasters/theme/theme1.xml" Id="Ra9c01c8a9a36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6b9ab2976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3f31085f1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42539280d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df7ab5af949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cc83b6286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1f10da09f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 KOMMUNE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18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 KOMMUNE</a:t>
            </a:r>
          </a:p>
        </p:txBody>
      </p:sp>
    </p:spTree>
  </p:cSld>
  <p:clrMapOvr>
    <a:masterClrMapping xmlns:a="http://schemas.openxmlformats.org/drawingml/2006/main"/>
  </p:clrMapOvr>
</p:sld>
</file>