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5c4f598482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4e5e6cf4674d24"/>
  </p:sldMasterIdLst>
  <p:sldIdLst>
    <p:sldId xmlns:r="http://schemas.openxmlformats.org/officeDocument/2006/relationships" id="256" r:id="Ra0e3e49e9d124e05"/>
    <p:sldId xmlns:r="http://schemas.openxmlformats.org/officeDocument/2006/relationships" id="257" r:id="Rb3147e38e1734f4f"/>
    <p:sldId xmlns:r="http://schemas.openxmlformats.org/officeDocument/2006/relationships" id="258" r:id="R867e8a06f29f481f"/>
    <p:sldId xmlns:r="http://schemas.openxmlformats.org/officeDocument/2006/relationships" id="259" r:id="Rde3dd9b0115545ba"/>
    <p:sldId xmlns:r="http://schemas.openxmlformats.org/officeDocument/2006/relationships" id="260" r:id="R948a9b874bb7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e5e6cf4674d24" /><Relationship Type="http://schemas.openxmlformats.org/officeDocument/2006/relationships/slide" Target="/ppt/slides/slide1.xml" Id="Ra0e3e49e9d124e05" /><Relationship Type="http://schemas.openxmlformats.org/officeDocument/2006/relationships/slide" Target="/ppt/slides/slide2.xml" Id="Rb3147e38e1734f4f" /><Relationship Type="http://schemas.openxmlformats.org/officeDocument/2006/relationships/slide" Target="/ppt/slides/slide3.xml" Id="R867e8a06f29f481f" /><Relationship Type="http://schemas.openxmlformats.org/officeDocument/2006/relationships/slide" Target="/ppt/slides/slide4.xml" Id="Rde3dd9b0115545ba" /><Relationship Type="http://schemas.openxmlformats.org/officeDocument/2006/relationships/slide" Target="/ppt/slides/slide5.xml" Id="R948a9b874bb7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32b6d069745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cbf5558b54338" /><Relationship Type="http://schemas.openxmlformats.org/officeDocument/2006/relationships/theme" Target="/ppt/slideMasters/theme/theme1.xml" Id="R79442bf1d49349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cbf5558b543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10f0380164b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518080bc5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e32822a4047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e6b9be64d4f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fcdbe796741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KOMMUNE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 69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post@sunndal.kommune.no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964 981 604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KOMMUNE</a:t>
            </a:r>
          </a:p>
        </p:txBody>
      </p:sp>
    </p:spTree>
  </p:cSld>
  <p:clrMapOvr>
    <a:masterClrMapping xmlns:a="http://schemas.openxmlformats.org/drawingml/2006/main"/>
  </p:clrMapOvr>
</p:sld>
</file>