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ce5c3ced8a40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7ae704701480a"/>
  </p:sldMasterIdLst>
  <p:sldIdLst>
    <p:sldId xmlns:r="http://schemas.openxmlformats.org/officeDocument/2006/relationships" id="256" r:id="R54a936e8c0924794"/>
    <p:sldId xmlns:r="http://schemas.openxmlformats.org/officeDocument/2006/relationships" id="257" r:id="R607f98ae064f4a80"/>
    <p:sldId xmlns:r="http://schemas.openxmlformats.org/officeDocument/2006/relationships" id="258" r:id="Re232e55419504a2d"/>
    <p:sldId xmlns:r="http://schemas.openxmlformats.org/officeDocument/2006/relationships" id="259" r:id="R0acec63edc8447e2"/>
    <p:sldId xmlns:r="http://schemas.openxmlformats.org/officeDocument/2006/relationships" id="260" r:id="R8ce52d812d29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7ae704701480a" /><Relationship Type="http://schemas.openxmlformats.org/officeDocument/2006/relationships/slide" Target="/ppt/slides/slide1.xml" Id="R54a936e8c0924794" /><Relationship Type="http://schemas.openxmlformats.org/officeDocument/2006/relationships/slide" Target="/ppt/slides/slide2.xml" Id="R607f98ae064f4a80" /><Relationship Type="http://schemas.openxmlformats.org/officeDocument/2006/relationships/slide" Target="/ppt/slides/slide3.xml" Id="Re232e55419504a2d" /><Relationship Type="http://schemas.openxmlformats.org/officeDocument/2006/relationships/slide" Target="/ppt/slides/slide4.xml" Id="R0acec63edc8447e2" /><Relationship Type="http://schemas.openxmlformats.org/officeDocument/2006/relationships/slide" Target="/ppt/slides/slide5.xml" Id="R8ce52d812d29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fcd10f353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13d84ce4f4b6f" /><Relationship Type="http://schemas.openxmlformats.org/officeDocument/2006/relationships/theme" Target="/ppt/slideMasters/theme/theme1.xml" Id="R92e6d0c27b07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13d84ce4f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99ea36c7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9fd455c34b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13b49c627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c63ef087c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3c1b1968c47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VERRAN KOMMUNE UNDER SLETTING FRA 01.01.2020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VERRAN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VERRAN KOMMUNE UNDER SLETTING FRA 01.01.2020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VERRAN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VERRAN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VERRAN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VERRAN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