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2703c8d54141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c7cc62e004b10"/>
  </p:sldMasterIdLst>
  <p:sldIdLst>
    <p:sldId xmlns:r="http://schemas.openxmlformats.org/officeDocument/2006/relationships" id="256" r:id="R1316ae6354884785"/>
    <p:sldId xmlns:r="http://schemas.openxmlformats.org/officeDocument/2006/relationships" id="257" r:id="Rf34a7265b5de430f"/>
    <p:sldId xmlns:r="http://schemas.openxmlformats.org/officeDocument/2006/relationships" id="258" r:id="R146acd1da2af4eae"/>
    <p:sldId xmlns:r="http://schemas.openxmlformats.org/officeDocument/2006/relationships" id="259" r:id="Rc7f4744451514de5"/>
    <p:sldId xmlns:r="http://schemas.openxmlformats.org/officeDocument/2006/relationships" id="260" r:id="R1a1f96ef25b64e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c7cc62e004b10" /><Relationship Type="http://schemas.openxmlformats.org/officeDocument/2006/relationships/slide" Target="/ppt/slides/slide1.xml" Id="R1316ae6354884785" /><Relationship Type="http://schemas.openxmlformats.org/officeDocument/2006/relationships/slide" Target="/ppt/slides/slide2.xml" Id="Rf34a7265b5de430f" /><Relationship Type="http://schemas.openxmlformats.org/officeDocument/2006/relationships/slide" Target="/ppt/slides/slide3.xml" Id="R146acd1da2af4eae" /><Relationship Type="http://schemas.openxmlformats.org/officeDocument/2006/relationships/slide" Target="/ppt/slides/slide4.xml" Id="Rc7f4744451514de5" /><Relationship Type="http://schemas.openxmlformats.org/officeDocument/2006/relationships/slide" Target="/ppt/slides/slide5.xml" Id="R1a1f96ef25b64e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c1c5471d34f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64d331a5f4bcd" /><Relationship Type="http://schemas.openxmlformats.org/officeDocument/2006/relationships/theme" Target="/ppt/slideMasters/theme/theme1.xml" Id="R0e5ebc2dea6a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564d331a5f4b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18132a470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1327ac18c4f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96e0ac5e44d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69e77387e46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87a5d06274b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FRØYA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 KOMMUNE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Herredshuset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 46 32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postmottak@froya.kommune.no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www.froya.kommune.no/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964 982 597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FRØYA KOMMUNE</a:t>
            </a:r>
          </a:p>
        </p:txBody>
      </p:sp>
    </p:spTree>
  </p:cSld>
  <p:clrMapOvr>
    <a:masterClrMapping xmlns:a="http://schemas.openxmlformats.org/drawingml/2006/main"/>
  </p:clrMapOvr>
</p:sld>
</file>