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34f1767dc48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3bc25e877419c"/>
  </p:sldMasterIdLst>
  <p:sldIdLst>
    <p:sldId xmlns:r="http://schemas.openxmlformats.org/officeDocument/2006/relationships" id="256" r:id="R1eb19c43f54940e5"/>
    <p:sldId xmlns:r="http://schemas.openxmlformats.org/officeDocument/2006/relationships" id="257" r:id="R499eb0f3ce724259"/>
    <p:sldId xmlns:r="http://schemas.openxmlformats.org/officeDocument/2006/relationships" id="258" r:id="R5771bb39021f449e"/>
    <p:sldId xmlns:r="http://schemas.openxmlformats.org/officeDocument/2006/relationships" id="259" r:id="Rda060038e64541a2"/>
    <p:sldId xmlns:r="http://schemas.openxmlformats.org/officeDocument/2006/relationships" id="260" r:id="R5086ea945b3d4c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3bc25e877419c" /><Relationship Type="http://schemas.openxmlformats.org/officeDocument/2006/relationships/slide" Target="/ppt/slides/slide1.xml" Id="R1eb19c43f54940e5" /><Relationship Type="http://schemas.openxmlformats.org/officeDocument/2006/relationships/slide" Target="/ppt/slides/slide2.xml" Id="R499eb0f3ce724259" /><Relationship Type="http://schemas.openxmlformats.org/officeDocument/2006/relationships/slide" Target="/ppt/slides/slide3.xml" Id="R5771bb39021f449e" /><Relationship Type="http://schemas.openxmlformats.org/officeDocument/2006/relationships/slide" Target="/ppt/slides/slide4.xml" Id="Rda060038e64541a2" /><Relationship Type="http://schemas.openxmlformats.org/officeDocument/2006/relationships/slide" Target="/ppt/slides/slide5.xml" Id="R5086ea945b3d4c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a0830256a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34f6cddcf4a47" /><Relationship Type="http://schemas.openxmlformats.org/officeDocument/2006/relationships/theme" Target="/ppt/slideMasters/theme/theme1.xml" Id="R4e4937cdec67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34f6cddcf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cd28e2e46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c2cb6bb2e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ec6bbca49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7b6ee035d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faccc8c0a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www.nfk.no/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