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5eccf10ba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6c4671551f4610"/>
  </p:sldMasterIdLst>
  <p:sldIdLst>
    <p:sldId xmlns:r="http://schemas.openxmlformats.org/officeDocument/2006/relationships" id="256" r:id="R7125601ea4e34c10"/>
    <p:sldId xmlns:r="http://schemas.openxmlformats.org/officeDocument/2006/relationships" id="257" r:id="R2f03ebc5fb6d4c7e"/>
    <p:sldId xmlns:r="http://schemas.openxmlformats.org/officeDocument/2006/relationships" id="258" r:id="R648638e325f141d1"/>
    <p:sldId xmlns:r="http://schemas.openxmlformats.org/officeDocument/2006/relationships" id="259" r:id="Ra0d63761ec9b4d04"/>
    <p:sldId xmlns:r="http://schemas.openxmlformats.org/officeDocument/2006/relationships" id="260" r:id="R0438944cda124631"/>
    <p:sldId xmlns:r="http://schemas.openxmlformats.org/officeDocument/2006/relationships" id="261" r:id="Ra6ccbee52d3b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c4671551f4610" /><Relationship Type="http://schemas.openxmlformats.org/officeDocument/2006/relationships/slide" Target="/ppt/slides/slide1.xml" Id="R7125601ea4e34c10" /><Relationship Type="http://schemas.openxmlformats.org/officeDocument/2006/relationships/slide" Target="/ppt/slides/slide2.xml" Id="R2f03ebc5fb6d4c7e" /><Relationship Type="http://schemas.openxmlformats.org/officeDocument/2006/relationships/slide" Target="/ppt/slides/slide3.xml" Id="R648638e325f141d1" /><Relationship Type="http://schemas.openxmlformats.org/officeDocument/2006/relationships/slide" Target="/ppt/slides/slide4.xml" Id="Ra0d63761ec9b4d04" /><Relationship Type="http://schemas.openxmlformats.org/officeDocument/2006/relationships/slide" Target="/ppt/slides/slide5.xml" Id="R0438944cda124631" /><Relationship Type="http://schemas.openxmlformats.org/officeDocument/2006/relationships/slide" Target="/ppt/slides/slide6.xml" Id="Ra6ccbee52d3b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eb1426e86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7e37e47cb4f03" /><Relationship Type="http://schemas.openxmlformats.org/officeDocument/2006/relationships/theme" Target="/ppt/slideMasters/theme/theme1.xml" Id="Rb3a991ce4128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87e37e47cb4f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c2af0d9604a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5a9bbe778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81eaa78a0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0d0bed574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c35d10e94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6294ea9b0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Krokanns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