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d46671815f840a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ff75bd193594d7a"/>
  </p:sldMasterIdLst>
  <p:sldIdLst>
    <p:sldId xmlns:r="http://schemas.openxmlformats.org/officeDocument/2006/relationships" id="256" r:id="Rf5cee0dbd0674630"/>
    <p:sldId xmlns:r="http://schemas.openxmlformats.org/officeDocument/2006/relationships" id="257" r:id="Rc9939fb31f60489c"/>
    <p:sldId xmlns:r="http://schemas.openxmlformats.org/officeDocument/2006/relationships" id="258" r:id="Rbd9b01be169b4abf"/>
    <p:sldId xmlns:r="http://schemas.openxmlformats.org/officeDocument/2006/relationships" id="259" r:id="R66cabb2a6c684e26"/>
    <p:sldId xmlns:r="http://schemas.openxmlformats.org/officeDocument/2006/relationships" id="260" r:id="Re2c837edeb1d46e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ff75bd193594d7a" /><Relationship Type="http://schemas.openxmlformats.org/officeDocument/2006/relationships/slide" Target="/ppt/slides/slide1.xml" Id="Rf5cee0dbd0674630" /><Relationship Type="http://schemas.openxmlformats.org/officeDocument/2006/relationships/slide" Target="/ppt/slides/slide2.xml" Id="Rc9939fb31f60489c" /><Relationship Type="http://schemas.openxmlformats.org/officeDocument/2006/relationships/slide" Target="/ppt/slides/slide3.xml" Id="Rbd9b01be169b4abf" /><Relationship Type="http://schemas.openxmlformats.org/officeDocument/2006/relationships/slide" Target="/ppt/slides/slide4.xml" Id="R66cabb2a6c684e26" /><Relationship Type="http://schemas.openxmlformats.org/officeDocument/2006/relationships/slide" Target="/ppt/slides/slide5.xml" Id="Re2c837edeb1d46e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374733ca255476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cc947310ff496b" /><Relationship Type="http://schemas.openxmlformats.org/officeDocument/2006/relationships/theme" Target="/ppt/slideMasters/theme/theme1.xml" Id="Rfc924d6c4c6e495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7cc947310ff496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e642daced541e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6d04b6a757402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bbcb3c6fda489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3850f97afa4a9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125e40837a41e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OPPDAL KOMMUNE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OPPDAL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OPPDAL KOMMUNE ble etablert [år] og holder til i Oppdal.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OPPDAL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OPPDAL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OPPDAL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Inge Krokanns veg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7340 Oppdal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72 40 10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post@oppdal.kommune.no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www.oppdal.kommune.no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964 983 003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OPPDAL KOMMUNE</a:t>
            </a:r>
          </a:p>
        </p:txBody>
      </p:sp>
    </p:spTree>
  </p:cSld>
  <p:clrMapOvr>
    <a:masterClrMapping xmlns:a="http://schemas.openxmlformats.org/drawingml/2006/main"/>
  </p:clrMapOvr>
</p:sld>
</file>