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15c7627fd4a4af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b2d174e20c49f3"/>
  </p:sldMasterIdLst>
  <p:sldIdLst>
    <p:sldId xmlns:r="http://schemas.openxmlformats.org/officeDocument/2006/relationships" id="256" r:id="Re41bac3fc5e54e56"/>
    <p:sldId xmlns:r="http://schemas.openxmlformats.org/officeDocument/2006/relationships" id="257" r:id="R148491265e2c46b1"/>
    <p:sldId xmlns:r="http://schemas.openxmlformats.org/officeDocument/2006/relationships" id="258" r:id="R1fbcdd3d843d4ba4"/>
    <p:sldId xmlns:r="http://schemas.openxmlformats.org/officeDocument/2006/relationships" id="259" r:id="R1f6f9d3f34764335"/>
    <p:sldId xmlns:r="http://schemas.openxmlformats.org/officeDocument/2006/relationships" id="260" r:id="R7e71677ae4d54ff4"/>
    <p:sldId xmlns:r="http://schemas.openxmlformats.org/officeDocument/2006/relationships" id="261" r:id="R9495475346064d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b2d174e20c49f3" /><Relationship Type="http://schemas.openxmlformats.org/officeDocument/2006/relationships/slide" Target="/ppt/slides/slide1.xml" Id="Re41bac3fc5e54e56" /><Relationship Type="http://schemas.openxmlformats.org/officeDocument/2006/relationships/slide" Target="/ppt/slides/slide2.xml" Id="R148491265e2c46b1" /><Relationship Type="http://schemas.openxmlformats.org/officeDocument/2006/relationships/slide" Target="/ppt/slides/slide3.xml" Id="R1fbcdd3d843d4ba4" /><Relationship Type="http://schemas.openxmlformats.org/officeDocument/2006/relationships/slide" Target="/ppt/slides/slide4.xml" Id="R1f6f9d3f34764335" /><Relationship Type="http://schemas.openxmlformats.org/officeDocument/2006/relationships/slide" Target="/ppt/slides/slide5.xml" Id="R7e71677ae4d54ff4" /><Relationship Type="http://schemas.openxmlformats.org/officeDocument/2006/relationships/slide" Target="/ppt/slides/slide6.xml" Id="R9495475346064d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27180d2126440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82c41746994911" /><Relationship Type="http://schemas.openxmlformats.org/officeDocument/2006/relationships/theme" Target="/ppt/slideMasters/theme/theme1.xml" Id="Rd511cd2d649f4f7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82c417469949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6780ef1e3944a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608e65383f4d5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a685081505408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336c8836284b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c52c033b8f4f0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c1cc50f5bc416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JANAMARIN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Øvreskogen 25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3430 Spikkestad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31 28 74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965 006 532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JANAMARIN AS</a:t>
            </a:r>
          </a:p>
        </p:txBody>
      </p:sp>
    </p:spTree>
  </p:cSld>
  <p:clrMapOvr>
    <a:masterClrMapping xmlns:a="http://schemas.openxmlformats.org/drawingml/2006/main"/>
  </p:clrMapOvr>
</p:sld>
</file>