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1ef3eb3cf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a99c6af784ea1"/>
  </p:sldMasterIdLst>
  <p:sldIdLst>
    <p:sldId xmlns:r="http://schemas.openxmlformats.org/officeDocument/2006/relationships" id="256" r:id="R86310f2e86bc4b6c"/>
    <p:sldId xmlns:r="http://schemas.openxmlformats.org/officeDocument/2006/relationships" id="257" r:id="Rc4bd1de0e2aa4c09"/>
    <p:sldId xmlns:r="http://schemas.openxmlformats.org/officeDocument/2006/relationships" id="258" r:id="R4847c7e301ca4d29"/>
    <p:sldId xmlns:r="http://schemas.openxmlformats.org/officeDocument/2006/relationships" id="259" r:id="R504d52250e744c68"/>
    <p:sldId xmlns:r="http://schemas.openxmlformats.org/officeDocument/2006/relationships" id="260" r:id="Rb7d6d7c57944430b"/>
    <p:sldId xmlns:r="http://schemas.openxmlformats.org/officeDocument/2006/relationships" id="261" r:id="Re9766747628c41ac"/>
    <p:sldId xmlns:r="http://schemas.openxmlformats.org/officeDocument/2006/relationships" id="262" r:id="R35923a5d5c7a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a99c6af784ea1" /><Relationship Type="http://schemas.openxmlformats.org/officeDocument/2006/relationships/slide" Target="/ppt/slides/slide1.xml" Id="R86310f2e86bc4b6c" /><Relationship Type="http://schemas.openxmlformats.org/officeDocument/2006/relationships/slide" Target="/ppt/slides/slide2.xml" Id="Rc4bd1de0e2aa4c09" /><Relationship Type="http://schemas.openxmlformats.org/officeDocument/2006/relationships/slide" Target="/ppt/slides/slide3.xml" Id="R4847c7e301ca4d29" /><Relationship Type="http://schemas.openxmlformats.org/officeDocument/2006/relationships/slide" Target="/ppt/slides/slide4.xml" Id="R504d52250e744c68" /><Relationship Type="http://schemas.openxmlformats.org/officeDocument/2006/relationships/slide" Target="/ppt/slides/slide5.xml" Id="Rb7d6d7c57944430b" /><Relationship Type="http://schemas.openxmlformats.org/officeDocument/2006/relationships/slide" Target="/ppt/slides/slide6.xml" Id="Re9766747628c41ac" /><Relationship Type="http://schemas.openxmlformats.org/officeDocument/2006/relationships/slide" Target="/ppt/slides/slide7.xml" Id="R35923a5d5c7a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88d17e5b6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0b84b9254d00" /><Relationship Type="http://schemas.openxmlformats.org/officeDocument/2006/relationships/theme" Target="/ppt/slideMasters/theme/theme1.xml" Id="R03522539756c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a0b84b925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9774f618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7cf5fe63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643f957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723d91d0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aed78f64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e7203b23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21575004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